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6" r:id="rId3"/>
    <p:sldId id="258" r:id="rId4"/>
    <p:sldId id="259" r:id="rId5"/>
    <p:sldId id="260" r:id="rId6"/>
    <p:sldId id="261" r:id="rId7"/>
    <p:sldId id="262" r:id="rId8"/>
    <p:sldId id="263" r:id="rId9"/>
    <p:sldId id="264" r:id="rId10"/>
    <p:sldId id="265" r:id="rId11"/>
  </p:sldIdLst>
  <p:sldSz cx="12188825" cy="7242175"/>
  <p:notesSz cx="6858000" cy="9144000"/>
  <p:defaultTextStyle>
    <a:defPPr>
      <a:defRPr lang="en-US"/>
    </a:defPPr>
    <a:lvl1pPr marL="0" algn="l" defTabSz="1110264" rtl="0" eaLnBrk="1" latinLnBrk="0" hangingPunct="1">
      <a:defRPr sz="2200" kern="1200">
        <a:solidFill>
          <a:schemeClr val="tx1"/>
        </a:solidFill>
        <a:latin typeface="+mn-lt"/>
        <a:ea typeface="+mn-ea"/>
        <a:cs typeface="+mn-cs"/>
      </a:defRPr>
    </a:lvl1pPr>
    <a:lvl2pPr marL="555132" algn="l" defTabSz="1110264" rtl="0" eaLnBrk="1" latinLnBrk="0" hangingPunct="1">
      <a:defRPr sz="2200" kern="1200">
        <a:solidFill>
          <a:schemeClr val="tx1"/>
        </a:solidFill>
        <a:latin typeface="+mn-lt"/>
        <a:ea typeface="+mn-ea"/>
        <a:cs typeface="+mn-cs"/>
      </a:defRPr>
    </a:lvl2pPr>
    <a:lvl3pPr marL="1110264" algn="l" defTabSz="1110264" rtl="0" eaLnBrk="1" latinLnBrk="0" hangingPunct="1">
      <a:defRPr sz="2200" kern="1200">
        <a:solidFill>
          <a:schemeClr val="tx1"/>
        </a:solidFill>
        <a:latin typeface="+mn-lt"/>
        <a:ea typeface="+mn-ea"/>
        <a:cs typeface="+mn-cs"/>
      </a:defRPr>
    </a:lvl3pPr>
    <a:lvl4pPr marL="1665397" algn="l" defTabSz="1110264" rtl="0" eaLnBrk="1" latinLnBrk="0" hangingPunct="1">
      <a:defRPr sz="2200" kern="1200">
        <a:solidFill>
          <a:schemeClr val="tx1"/>
        </a:solidFill>
        <a:latin typeface="+mn-lt"/>
        <a:ea typeface="+mn-ea"/>
        <a:cs typeface="+mn-cs"/>
      </a:defRPr>
    </a:lvl4pPr>
    <a:lvl5pPr marL="2220529" algn="l" defTabSz="1110264" rtl="0" eaLnBrk="1" latinLnBrk="0" hangingPunct="1">
      <a:defRPr sz="2200" kern="1200">
        <a:solidFill>
          <a:schemeClr val="tx1"/>
        </a:solidFill>
        <a:latin typeface="+mn-lt"/>
        <a:ea typeface="+mn-ea"/>
        <a:cs typeface="+mn-cs"/>
      </a:defRPr>
    </a:lvl5pPr>
    <a:lvl6pPr marL="2775661" algn="l" defTabSz="1110264" rtl="0" eaLnBrk="1" latinLnBrk="0" hangingPunct="1">
      <a:defRPr sz="2200" kern="1200">
        <a:solidFill>
          <a:schemeClr val="tx1"/>
        </a:solidFill>
        <a:latin typeface="+mn-lt"/>
        <a:ea typeface="+mn-ea"/>
        <a:cs typeface="+mn-cs"/>
      </a:defRPr>
    </a:lvl6pPr>
    <a:lvl7pPr marL="3330793" algn="l" defTabSz="1110264" rtl="0" eaLnBrk="1" latinLnBrk="0" hangingPunct="1">
      <a:defRPr sz="2200" kern="1200">
        <a:solidFill>
          <a:schemeClr val="tx1"/>
        </a:solidFill>
        <a:latin typeface="+mn-lt"/>
        <a:ea typeface="+mn-ea"/>
        <a:cs typeface="+mn-cs"/>
      </a:defRPr>
    </a:lvl7pPr>
    <a:lvl8pPr marL="3885926" algn="l" defTabSz="1110264" rtl="0" eaLnBrk="1" latinLnBrk="0" hangingPunct="1">
      <a:defRPr sz="2200" kern="1200">
        <a:solidFill>
          <a:schemeClr val="tx1"/>
        </a:solidFill>
        <a:latin typeface="+mn-lt"/>
        <a:ea typeface="+mn-ea"/>
        <a:cs typeface="+mn-cs"/>
      </a:defRPr>
    </a:lvl8pPr>
    <a:lvl9pPr marL="4441058" algn="l" defTabSz="1110264"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94615" autoAdjust="0"/>
  </p:normalViewPr>
  <p:slideViewPr>
    <p:cSldViewPr>
      <p:cViewPr varScale="1">
        <p:scale>
          <a:sx n="79" d="100"/>
          <a:sy n="79" d="100"/>
        </p:scale>
        <p:origin x="752" y="192"/>
      </p:cViewPr>
      <p:guideLst>
        <p:guide orient="horz" pos="2281"/>
        <p:guide pos="383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B6BEC-6CCE-4060-802F-FCF159ABA85A}" type="datetimeFigureOut">
              <a:rPr lang="en-US" smtClean="0"/>
              <a:t>3/25/22</a:t>
            </a:fld>
            <a:endParaRPr lang="en-US"/>
          </a:p>
        </p:txBody>
      </p:sp>
      <p:sp>
        <p:nvSpPr>
          <p:cNvPr id="4" name="Slide Image Placeholder 3"/>
          <p:cNvSpPr>
            <a:spLocks noGrp="1" noRot="1" noChangeAspect="1"/>
          </p:cNvSpPr>
          <p:nvPr>
            <p:ph type="sldImg" idx="2"/>
          </p:nvPr>
        </p:nvSpPr>
        <p:spPr>
          <a:xfrm>
            <a:off x="544513" y="685800"/>
            <a:ext cx="57689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9D0A6-F636-4A65-B715-95E05B44D493}" type="slidenum">
              <a:rPr lang="en-US" smtClean="0"/>
              <a:t>‹#›</a:t>
            </a:fld>
            <a:endParaRPr lang="en-US"/>
          </a:p>
        </p:txBody>
      </p:sp>
    </p:spTree>
    <p:extLst>
      <p:ext uri="{BB962C8B-B14F-4D97-AF65-F5344CB8AC3E}">
        <p14:creationId xmlns:p14="http://schemas.microsoft.com/office/powerpoint/2010/main" val="4058138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249769"/>
            <a:ext cx="10360501" cy="1552374"/>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324" y="4103899"/>
            <a:ext cx="8532178" cy="1850778"/>
          </a:xfrm>
        </p:spPr>
        <p:txBody>
          <a:bodyPr/>
          <a:lstStyle>
            <a:lvl1pPr marL="0" indent="0" algn="ctr">
              <a:buNone/>
              <a:defRPr>
                <a:solidFill>
                  <a:schemeClr val="tx1">
                    <a:tint val="75000"/>
                  </a:schemeClr>
                </a:solidFill>
              </a:defRPr>
            </a:lvl1pPr>
            <a:lvl2pPr marL="555132" indent="0" algn="ctr">
              <a:buNone/>
              <a:defRPr>
                <a:solidFill>
                  <a:schemeClr val="tx1">
                    <a:tint val="75000"/>
                  </a:schemeClr>
                </a:solidFill>
              </a:defRPr>
            </a:lvl2pPr>
            <a:lvl3pPr marL="1110264" indent="0" algn="ctr">
              <a:buNone/>
              <a:defRPr>
                <a:solidFill>
                  <a:schemeClr val="tx1">
                    <a:tint val="75000"/>
                  </a:schemeClr>
                </a:solidFill>
              </a:defRPr>
            </a:lvl3pPr>
            <a:lvl4pPr marL="1665397" indent="0" algn="ctr">
              <a:buNone/>
              <a:defRPr>
                <a:solidFill>
                  <a:schemeClr val="tx1">
                    <a:tint val="75000"/>
                  </a:schemeClr>
                </a:solidFill>
              </a:defRPr>
            </a:lvl4pPr>
            <a:lvl5pPr marL="2220529" indent="0" algn="ctr">
              <a:buNone/>
              <a:defRPr>
                <a:solidFill>
                  <a:schemeClr val="tx1">
                    <a:tint val="75000"/>
                  </a:schemeClr>
                </a:solidFill>
              </a:defRPr>
            </a:lvl5pPr>
            <a:lvl6pPr marL="2775661" indent="0" algn="ctr">
              <a:buNone/>
              <a:defRPr>
                <a:solidFill>
                  <a:schemeClr val="tx1">
                    <a:tint val="75000"/>
                  </a:schemeClr>
                </a:solidFill>
              </a:defRPr>
            </a:lvl6pPr>
            <a:lvl7pPr marL="3330793" indent="0" algn="ctr">
              <a:buNone/>
              <a:defRPr>
                <a:solidFill>
                  <a:schemeClr val="tx1">
                    <a:tint val="75000"/>
                  </a:schemeClr>
                </a:solidFill>
              </a:defRPr>
            </a:lvl7pPr>
            <a:lvl8pPr marL="3885926" indent="0" algn="ctr">
              <a:buNone/>
              <a:defRPr>
                <a:solidFill>
                  <a:schemeClr val="tx1">
                    <a:tint val="75000"/>
                  </a:schemeClr>
                </a:solidFill>
              </a:defRPr>
            </a:lvl8pPr>
            <a:lvl9pPr marL="44410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B02A02-678A-4EBC-85A6-B9CE4F30C77D}"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4CF3-E9A2-4304-8C0F-95186E562661}" type="slidenum">
              <a:rPr lang="en-US" smtClean="0"/>
              <a:t>‹#›</a:t>
            </a:fld>
            <a:endParaRPr lang="en-US"/>
          </a:p>
        </p:txBody>
      </p:sp>
      <p:sp>
        <p:nvSpPr>
          <p:cNvPr id="7" name="Rectangle 6"/>
          <p:cNvSpPr/>
          <p:nvPr userDrawn="1"/>
        </p:nvSpPr>
        <p:spPr>
          <a:xfrm>
            <a:off x="1" y="0"/>
            <a:ext cx="150812" cy="72421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spcCol="0" rtlCol="0" anchor="ctr"/>
          <a:lstStyle/>
          <a:p>
            <a:pPr algn="ctr"/>
            <a:r>
              <a:rPr lang="en-US" dirty="0"/>
              <a:t> </a:t>
            </a:r>
          </a:p>
        </p:txBody>
      </p:sp>
      <p:sp>
        <p:nvSpPr>
          <p:cNvPr id="8" name="Rectangle 7"/>
          <p:cNvSpPr/>
          <p:nvPr userDrawn="1"/>
        </p:nvSpPr>
        <p:spPr>
          <a:xfrm>
            <a:off x="12039600" y="0"/>
            <a:ext cx="150812" cy="72786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spcCol="0" rtlCol="0" anchor="ctr"/>
          <a:lstStyle/>
          <a:p>
            <a:pPr algn="ctr"/>
            <a:r>
              <a:rPr lang="en-US" dirty="0"/>
              <a:t> </a:t>
            </a:r>
          </a:p>
        </p:txBody>
      </p:sp>
    </p:spTree>
    <p:extLst>
      <p:ext uri="{BB962C8B-B14F-4D97-AF65-F5344CB8AC3E}">
        <p14:creationId xmlns:p14="http://schemas.microsoft.com/office/powerpoint/2010/main" val="233093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290023"/>
            <a:ext cx="10969943" cy="120702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B02A02-678A-4EBC-85A6-B9CE4F30C77D}"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61263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90023"/>
            <a:ext cx="2742486" cy="617931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90023"/>
            <a:ext cx="8024310" cy="61793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B02A02-678A-4EBC-85A6-B9CE4F30C77D}"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274514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078" y="970097"/>
            <a:ext cx="950153" cy="726118"/>
          </a:xfrm>
        </p:spPr>
        <p:txBody>
          <a:bodyPr anchor="ctr" anchorCtr="0">
            <a:normAutofit/>
          </a:bodyPr>
          <a:lstStyle>
            <a:lvl1pPr marL="0" indent="0" algn="ctr">
              <a:buNone/>
              <a:defRPr sz="1200"/>
            </a:lvl1pPr>
          </a:lstStyle>
          <a:p>
            <a:r>
              <a:rPr lang="en-US"/>
              <a:t>Click icon to add picture</a:t>
            </a:r>
            <a:endParaRPr lang="ru-RU" dirty="0"/>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0879" y="628424"/>
            <a:ext cx="8614932" cy="838407"/>
          </a:xfrm>
        </p:spPr>
        <p:txBody>
          <a:bodyPr anchor="b">
            <a:normAutofit/>
          </a:bodyPr>
          <a:lstStyle>
            <a:lvl1pPr algn="r">
              <a:defRPr sz="4399" b="1">
                <a:solidFill>
                  <a:schemeClr val="accent1"/>
                </a:solidFill>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0879" y="1483644"/>
            <a:ext cx="8614932" cy="508912"/>
          </a:xfrm>
        </p:spPr>
        <p:txBody>
          <a:bodyPr>
            <a:noAutofit/>
          </a:bodyPr>
          <a:lstStyle>
            <a:lvl1pPr marL="0" indent="0" algn="r">
              <a:buNone/>
              <a:defRPr sz="2799" i="1">
                <a:solidFill>
                  <a:schemeClr val="accent3"/>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486" y="2539633"/>
            <a:ext cx="11314339" cy="666280"/>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ru-RU" sz="2199"/>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608" y="2628700"/>
            <a:ext cx="1696595" cy="476106"/>
          </a:xfrm>
        </p:spPr>
        <p:txBody>
          <a:bodyPr>
            <a:noAutofit/>
          </a:bodyPr>
          <a:lstStyle>
            <a:lvl1pPr marL="0" indent="0">
              <a:buNone/>
              <a:defRPr sz="2799" b="1">
                <a:solidFill>
                  <a:schemeClr val="accent1"/>
                </a:solidFill>
                <a:latin typeface="+mj-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lvl="0"/>
            <a:r>
              <a:rPr lang="en-US" dirty="0"/>
              <a:t>20XX</a:t>
            </a:r>
            <a:endParaRPr lang="ru-RU" dirty="0"/>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1743" y="3354027"/>
            <a:ext cx="1696595" cy="389614"/>
          </a:xfrm>
        </p:spPr>
        <p:txBody>
          <a:bodyPr>
            <a:noAutofit/>
          </a:bodyPr>
          <a:lstStyle>
            <a:lvl1pPr marL="0" indent="0">
              <a:buNone/>
              <a:defRPr sz="1799" b="1">
                <a:solidFill>
                  <a:schemeClr val="accent3"/>
                </a:solidFill>
                <a:latin typeface="+mj-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lvl="0"/>
            <a:r>
              <a:rPr lang="en-US" dirty="0"/>
              <a:t>Step 1</a:t>
            </a:r>
            <a:endParaRPr lang="ru-RU" dirty="0"/>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608" y="3781247"/>
            <a:ext cx="1696595" cy="1494181"/>
          </a:xfrm>
        </p:spPr>
        <p:txBody>
          <a:bodyPr>
            <a:noAutofit/>
          </a:bodyPr>
          <a:lstStyle>
            <a:lvl1pPr marL="0" indent="0">
              <a:buNone/>
              <a:defRPr sz="1500" b="0" i="1">
                <a:solidFill>
                  <a:schemeClr val="accent3"/>
                </a:solidFill>
                <a:latin typeface="+mn-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lvl="0"/>
            <a:r>
              <a:rPr lang="en-US"/>
              <a:t>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128" y="2628700"/>
            <a:ext cx="1696595" cy="476106"/>
          </a:xfrm>
        </p:spPr>
        <p:txBody>
          <a:bodyPr>
            <a:noAutofit/>
          </a:bodyPr>
          <a:lstStyle>
            <a:lvl1pPr marL="0" indent="0">
              <a:buNone/>
              <a:defRPr sz="2799" b="1">
                <a:solidFill>
                  <a:schemeClr val="accent1"/>
                </a:solidFill>
                <a:latin typeface="+mj-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lvl="0"/>
            <a:r>
              <a:rPr lang="en-US" dirty="0"/>
              <a:t>20XX</a:t>
            </a:r>
            <a:endParaRPr lang="ru-RU" dirty="0"/>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8263" y="3354027"/>
            <a:ext cx="1696595" cy="389614"/>
          </a:xfrm>
        </p:spPr>
        <p:txBody>
          <a:bodyPr>
            <a:noAutofit/>
          </a:bodyPr>
          <a:lstStyle>
            <a:lvl1pPr marL="0" indent="0">
              <a:buNone/>
              <a:defRPr sz="1799" b="1">
                <a:solidFill>
                  <a:schemeClr val="accent3"/>
                </a:solidFill>
                <a:latin typeface="+mj-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lvl="0"/>
            <a:r>
              <a:rPr lang="en-US" dirty="0"/>
              <a:t>Step 2</a:t>
            </a:r>
            <a:endParaRPr lang="ru-RU" dirty="0"/>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128" y="3781247"/>
            <a:ext cx="1696595" cy="1494181"/>
          </a:xfrm>
        </p:spPr>
        <p:txBody>
          <a:bodyPr>
            <a:noAutofit/>
          </a:bodyPr>
          <a:lstStyle>
            <a:lvl1pPr marL="0" indent="0">
              <a:buNone/>
              <a:defRPr sz="1500" b="0" i="1">
                <a:solidFill>
                  <a:schemeClr val="accent3"/>
                </a:solidFill>
                <a:latin typeface="+mn-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lvl="0"/>
            <a:r>
              <a:rPr lang="en-US"/>
              <a:t>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2648" y="2628700"/>
            <a:ext cx="1696595" cy="476106"/>
          </a:xfrm>
        </p:spPr>
        <p:txBody>
          <a:bodyPr>
            <a:noAutofit/>
          </a:bodyPr>
          <a:lstStyle>
            <a:lvl1pPr marL="0" indent="0">
              <a:buNone/>
              <a:defRPr sz="2799" b="1">
                <a:solidFill>
                  <a:schemeClr val="accent1"/>
                </a:solidFill>
                <a:latin typeface="+mj-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lvl="0"/>
            <a:r>
              <a:rPr lang="en-US" dirty="0"/>
              <a:t>20XX</a:t>
            </a:r>
            <a:endParaRPr lang="ru-RU" dirty="0"/>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4783" y="3354027"/>
            <a:ext cx="1696595" cy="389614"/>
          </a:xfrm>
        </p:spPr>
        <p:txBody>
          <a:bodyPr>
            <a:no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b="1">
                <a:solidFill>
                  <a:schemeClr val="accent3"/>
                </a:solidFill>
                <a:latin typeface="+mj-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3</a:t>
            </a:r>
            <a:endParaRPr lang="ru-RU" dirty="0"/>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2648" y="3781247"/>
            <a:ext cx="1696595" cy="1494181"/>
          </a:xfrm>
        </p:spPr>
        <p:txBody>
          <a:bodyPr>
            <a:no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29168" y="2628700"/>
            <a:ext cx="1696595" cy="476106"/>
          </a:xfrm>
        </p:spPr>
        <p:txBody>
          <a:bodyPr>
            <a:noAutofit/>
          </a:bodyPr>
          <a:lstStyle>
            <a:lvl1pPr marL="0" indent="0">
              <a:buNone/>
              <a:defRPr sz="2799" b="1">
                <a:solidFill>
                  <a:schemeClr val="accent1"/>
                </a:solidFill>
                <a:latin typeface="+mj-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lvl="0"/>
            <a:r>
              <a:rPr lang="en-US" dirty="0"/>
              <a:t>20XX</a:t>
            </a:r>
            <a:endParaRPr lang="ru-RU" dirty="0"/>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1303" y="3354027"/>
            <a:ext cx="1696595" cy="389614"/>
          </a:xfrm>
        </p:spPr>
        <p:txBody>
          <a:bodyPr>
            <a:no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b="1">
                <a:solidFill>
                  <a:schemeClr val="accent3"/>
                </a:solidFill>
                <a:latin typeface="+mj-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4</a:t>
            </a:r>
            <a:endParaRPr lang="ru-RU" dirty="0"/>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29168" y="3781247"/>
            <a:ext cx="1696595" cy="1494181"/>
          </a:xfrm>
        </p:spPr>
        <p:txBody>
          <a:bodyPr>
            <a:no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5689" y="2628700"/>
            <a:ext cx="1696595" cy="476106"/>
          </a:xfrm>
        </p:spPr>
        <p:txBody>
          <a:bodyPr>
            <a:noAutofit/>
          </a:bodyPr>
          <a:lstStyle>
            <a:lvl1pPr marL="0" indent="0">
              <a:buNone/>
              <a:defRPr sz="2799" b="1">
                <a:solidFill>
                  <a:schemeClr val="accent1"/>
                </a:solidFill>
                <a:latin typeface="+mj-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lvl="0"/>
            <a:r>
              <a:rPr lang="en-US" dirty="0"/>
              <a:t>20XX</a:t>
            </a:r>
            <a:endParaRPr lang="ru-RU" dirty="0"/>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07823" y="3354027"/>
            <a:ext cx="1696595" cy="389614"/>
          </a:xfrm>
        </p:spPr>
        <p:txBody>
          <a:bodyPr>
            <a:no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799" b="1">
                <a:solidFill>
                  <a:schemeClr val="accent3"/>
                </a:solidFill>
                <a:latin typeface="+mj-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Step 5</a:t>
            </a:r>
            <a:endParaRPr lang="ru-RU" dirty="0"/>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5689" y="3781247"/>
            <a:ext cx="1696595" cy="1494181"/>
          </a:xfrm>
        </p:spPr>
        <p:txBody>
          <a:bodyPr>
            <a:no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799" b="1">
                <a:solidFill>
                  <a:srgbClr val="B4001B"/>
                </a:solidFill>
                <a:latin typeface="+mj-lt"/>
              </a:defRPr>
            </a:lvl2pPr>
            <a:lvl3pPr>
              <a:defRPr sz="2799" b="1">
                <a:solidFill>
                  <a:srgbClr val="B4001B"/>
                </a:solidFill>
                <a:latin typeface="+mj-lt"/>
              </a:defRPr>
            </a:lvl3pPr>
            <a:lvl4pPr>
              <a:defRPr sz="2799" b="1">
                <a:solidFill>
                  <a:srgbClr val="B4001B"/>
                </a:solidFill>
                <a:latin typeface="+mj-lt"/>
              </a:defRPr>
            </a:lvl4pPr>
            <a:lvl5pPr>
              <a:defRPr sz="2799" b="1">
                <a:solidFill>
                  <a:srgbClr val="B4001B"/>
                </a:solidFill>
                <a:latin typeface="+mj-lt"/>
              </a:defRPr>
            </a:lvl5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092" y="2539633"/>
            <a:ext cx="11301056"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25.03.2022</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dirty="0"/>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dirty="0"/>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5646" y="2462124"/>
            <a:ext cx="137124" cy="3167341"/>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249" y="3202557"/>
            <a:ext cx="11237576"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777" y="2462124"/>
            <a:ext cx="137126" cy="3167341"/>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722" y="3061011"/>
            <a:ext cx="265107" cy="280031"/>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7743" y="2462124"/>
            <a:ext cx="137124" cy="3167341"/>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6505" y="3061011"/>
            <a:ext cx="265107" cy="280031"/>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2590" y="3061011"/>
            <a:ext cx="265107" cy="280031"/>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1707" y="2462124"/>
            <a:ext cx="137124" cy="3167341"/>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7140" y="3061011"/>
            <a:ext cx="265107" cy="2800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ru-RU" sz="2199"/>
          </a:p>
        </p:txBody>
      </p:sp>
      <p:sp>
        <p:nvSpPr>
          <p:cNvPr id="58" name="Oval 57">
            <a:extLst>
              <a:ext uri="{FF2B5EF4-FFF2-40B4-BE49-F238E27FC236}">
                <a16:creationId xmlns:a16="http://schemas.microsoft.com/office/drawing/2014/main" id="{0D6790E5-47B0-4794-ADB1-4FC8402D665C}"/>
              </a:ext>
            </a:extLst>
          </p:cNvPr>
          <p:cNvSpPr/>
          <p:nvPr userDrawn="1"/>
        </p:nvSpPr>
        <p:spPr>
          <a:xfrm>
            <a:off x="5001131" y="3128605"/>
            <a:ext cx="137124" cy="1448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ru-RU" sz="2199"/>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5672" y="2462124"/>
            <a:ext cx="137124" cy="3167341"/>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4758" y="3061011"/>
            <a:ext cx="265107" cy="280031"/>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2199"/>
            </a:p>
          </p:txBody>
        </p:sp>
      </p:grpSp>
    </p:spTree>
    <p:extLst>
      <p:ext uri="{BB962C8B-B14F-4D97-AF65-F5344CB8AC3E}">
        <p14:creationId xmlns:p14="http://schemas.microsoft.com/office/powerpoint/2010/main" val="1450318374"/>
      </p:ext>
    </p:extLst>
  </p:cSld>
  <p:clrMapOvr>
    <a:masterClrMapping/>
  </p:clrMapOvr>
  <p:extLst mod="1">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90023"/>
            <a:ext cx="10969943" cy="1207029"/>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B02A02-678A-4EBC-85A6-B9CE4F30C77D}"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71060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653769"/>
            <a:ext cx="10360501" cy="1438376"/>
          </a:xfrm>
          <a:prstGeom prst="rect">
            <a:avLst/>
          </a:prstGeom>
        </p:spPr>
        <p:txBody>
          <a:bodyPr anchor="t"/>
          <a:lstStyle>
            <a:lvl1pPr algn="l">
              <a:defRPr sz="4900" b="1" cap="all"/>
            </a:lvl1pPr>
          </a:lstStyle>
          <a:p>
            <a:r>
              <a:rPr lang="en-US"/>
              <a:t>Click to edit Master title style</a:t>
            </a:r>
          </a:p>
        </p:txBody>
      </p:sp>
      <p:sp>
        <p:nvSpPr>
          <p:cNvPr id="3" name="Text Placeholder 2"/>
          <p:cNvSpPr>
            <a:spLocks noGrp="1"/>
          </p:cNvSpPr>
          <p:nvPr>
            <p:ph type="body" idx="1"/>
          </p:nvPr>
        </p:nvSpPr>
        <p:spPr>
          <a:xfrm>
            <a:off x="962833" y="3069543"/>
            <a:ext cx="10360501" cy="1584225"/>
          </a:xfrm>
        </p:spPr>
        <p:txBody>
          <a:bodyPr anchor="b"/>
          <a:lstStyle>
            <a:lvl1pPr marL="0" indent="0">
              <a:buNone/>
              <a:defRPr sz="2400">
                <a:solidFill>
                  <a:schemeClr val="tx1">
                    <a:tint val="75000"/>
                  </a:schemeClr>
                </a:solidFill>
              </a:defRPr>
            </a:lvl1pPr>
            <a:lvl2pPr marL="555132" indent="0">
              <a:buNone/>
              <a:defRPr sz="2200">
                <a:solidFill>
                  <a:schemeClr val="tx1">
                    <a:tint val="75000"/>
                  </a:schemeClr>
                </a:solidFill>
              </a:defRPr>
            </a:lvl2pPr>
            <a:lvl3pPr marL="1110264" indent="0">
              <a:buNone/>
              <a:defRPr sz="1900">
                <a:solidFill>
                  <a:schemeClr val="tx1">
                    <a:tint val="75000"/>
                  </a:schemeClr>
                </a:solidFill>
              </a:defRPr>
            </a:lvl3pPr>
            <a:lvl4pPr marL="1665397" indent="0">
              <a:buNone/>
              <a:defRPr sz="1700">
                <a:solidFill>
                  <a:schemeClr val="tx1">
                    <a:tint val="75000"/>
                  </a:schemeClr>
                </a:solidFill>
              </a:defRPr>
            </a:lvl4pPr>
            <a:lvl5pPr marL="2220529" indent="0">
              <a:buNone/>
              <a:defRPr sz="1700">
                <a:solidFill>
                  <a:schemeClr val="tx1">
                    <a:tint val="75000"/>
                  </a:schemeClr>
                </a:solidFill>
              </a:defRPr>
            </a:lvl5pPr>
            <a:lvl6pPr marL="2775661" indent="0">
              <a:buNone/>
              <a:defRPr sz="1700">
                <a:solidFill>
                  <a:schemeClr val="tx1">
                    <a:tint val="75000"/>
                  </a:schemeClr>
                </a:solidFill>
              </a:defRPr>
            </a:lvl6pPr>
            <a:lvl7pPr marL="3330793" indent="0">
              <a:buNone/>
              <a:defRPr sz="1700">
                <a:solidFill>
                  <a:schemeClr val="tx1">
                    <a:tint val="75000"/>
                  </a:schemeClr>
                </a:solidFill>
              </a:defRPr>
            </a:lvl7pPr>
            <a:lvl8pPr marL="3885926" indent="0">
              <a:buNone/>
              <a:defRPr sz="1700">
                <a:solidFill>
                  <a:schemeClr val="tx1">
                    <a:tint val="75000"/>
                  </a:schemeClr>
                </a:solidFill>
              </a:defRPr>
            </a:lvl8pPr>
            <a:lvl9pPr marL="4441058"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02A02-678A-4EBC-85A6-B9CE4F30C77D}" type="datetimeFigureOut">
              <a:rPr lang="en-US" smtClean="0"/>
              <a:t>3/25/22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424766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90023"/>
            <a:ext cx="10969943" cy="120702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441" y="1689841"/>
            <a:ext cx="5383398" cy="4779501"/>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89841"/>
            <a:ext cx="5383398" cy="4779501"/>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B02A02-678A-4EBC-85A6-B9CE4F30C77D}" type="datetimeFigureOut">
              <a:rPr lang="en-US" smtClean="0"/>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262571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90023"/>
            <a:ext cx="10969943" cy="1207029"/>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621108"/>
            <a:ext cx="5385514" cy="675601"/>
          </a:xfrm>
        </p:spPr>
        <p:txBody>
          <a:bodyPr anchor="b"/>
          <a:lstStyle>
            <a:lvl1pPr marL="0" indent="0">
              <a:buNone/>
              <a:defRPr sz="2900" b="1"/>
            </a:lvl1pPr>
            <a:lvl2pPr marL="555132" indent="0">
              <a:buNone/>
              <a:defRPr sz="2400" b="1"/>
            </a:lvl2pPr>
            <a:lvl3pPr marL="1110264" indent="0">
              <a:buNone/>
              <a:defRPr sz="2200" b="1"/>
            </a:lvl3pPr>
            <a:lvl4pPr marL="1665397" indent="0">
              <a:buNone/>
              <a:defRPr sz="1900" b="1"/>
            </a:lvl4pPr>
            <a:lvl5pPr marL="2220529" indent="0">
              <a:buNone/>
              <a:defRPr sz="1900" b="1"/>
            </a:lvl5pPr>
            <a:lvl6pPr marL="2775661" indent="0">
              <a:buNone/>
              <a:defRPr sz="1900" b="1"/>
            </a:lvl6pPr>
            <a:lvl7pPr marL="3330793" indent="0">
              <a:buNone/>
              <a:defRPr sz="1900" b="1"/>
            </a:lvl7pPr>
            <a:lvl8pPr marL="3885926" indent="0">
              <a:buNone/>
              <a:defRPr sz="1900" b="1"/>
            </a:lvl8pPr>
            <a:lvl9pPr marL="4441058"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1" y="2296708"/>
            <a:ext cx="5385514" cy="4172633"/>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621108"/>
            <a:ext cx="5387630" cy="675601"/>
          </a:xfrm>
        </p:spPr>
        <p:txBody>
          <a:bodyPr anchor="b"/>
          <a:lstStyle>
            <a:lvl1pPr marL="0" indent="0">
              <a:buNone/>
              <a:defRPr sz="2900" b="1"/>
            </a:lvl1pPr>
            <a:lvl2pPr marL="555132" indent="0">
              <a:buNone/>
              <a:defRPr sz="2400" b="1"/>
            </a:lvl2pPr>
            <a:lvl3pPr marL="1110264" indent="0">
              <a:buNone/>
              <a:defRPr sz="2200" b="1"/>
            </a:lvl3pPr>
            <a:lvl4pPr marL="1665397" indent="0">
              <a:buNone/>
              <a:defRPr sz="1900" b="1"/>
            </a:lvl4pPr>
            <a:lvl5pPr marL="2220529" indent="0">
              <a:buNone/>
              <a:defRPr sz="1900" b="1"/>
            </a:lvl5pPr>
            <a:lvl6pPr marL="2775661" indent="0">
              <a:buNone/>
              <a:defRPr sz="1900" b="1"/>
            </a:lvl6pPr>
            <a:lvl7pPr marL="3330793" indent="0">
              <a:buNone/>
              <a:defRPr sz="1900" b="1"/>
            </a:lvl7pPr>
            <a:lvl8pPr marL="3885926" indent="0">
              <a:buNone/>
              <a:defRPr sz="1900" b="1"/>
            </a:lvl8pPr>
            <a:lvl9pPr marL="4441058"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1754" y="2296708"/>
            <a:ext cx="5387630" cy="4172633"/>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B02A02-678A-4EBC-85A6-B9CE4F30C77D}" type="datetimeFigureOut">
              <a:rPr lang="en-US" smtClean="0"/>
              <a:t>3/25/22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169173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90023"/>
            <a:ext cx="10969943" cy="120702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04B02A02-678A-4EBC-85A6-B9CE4F30C77D}" type="datetimeFigureOut">
              <a:rPr lang="en-US" smtClean="0"/>
              <a:t>3/25/22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360694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02A02-678A-4EBC-85A6-B9CE4F30C77D}" type="datetimeFigureOut">
              <a:rPr lang="en-US" smtClean="0"/>
              <a:t>3/25/22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59520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88346"/>
            <a:ext cx="4010039" cy="1227146"/>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5492" y="288346"/>
            <a:ext cx="6813892" cy="618099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515493"/>
            <a:ext cx="4010039" cy="4953849"/>
          </a:xfrm>
        </p:spPr>
        <p:txBody>
          <a:bodyPr/>
          <a:lstStyle>
            <a:lvl1pPr marL="0" indent="0">
              <a:buNone/>
              <a:defRPr sz="1700"/>
            </a:lvl1pPr>
            <a:lvl2pPr marL="555132" indent="0">
              <a:buNone/>
              <a:defRPr sz="1500"/>
            </a:lvl2pPr>
            <a:lvl3pPr marL="1110264" indent="0">
              <a:buNone/>
              <a:defRPr sz="1200"/>
            </a:lvl3pPr>
            <a:lvl4pPr marL="1665397" indent="0">
              <a:buNone/>
              <a:defRPr sz="1100"/>
            </a:lvl4pPr>
            <a:lvl5pPr marL="2220529" indent="0">
              <a:buNone/>
              <a:defRPr sz="1100"/>
            </a:lvl5pPr>
            <a:lvl6pPr marL="2775661" indent="0">
              <a:buNone/>
              <a:defRPr sz="1100"/>
            </a:lvl6pPr>
            <a:lvl7pPr marL="3330793" indent="0">
              <a:buNone/>
              <a:defRPr sz="1100"/>
            </a:lvl7pPr>
            <a:lvl8pPr marL="3885926" indent="0">
              <a:buNone/>
              <a:defRPr sz="1100"/>
            </a:lvl8pPr>
            <a:lvl9pPr marL="4441058"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04B02A02-678A-4EBC-85A6-B9CE4F30C77D}" type="datetimeFigureOut">
              <a:rPr lang="en-US" smtClean="0"/>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83308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5069522"/>
            <a:ext cx="7313295" cy="598486"/>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095" y="647102"/>
            <a:ext cx="7313295" cy="4345305"/>
          </a:xfrm>
        </p:spPr>
        <p:txBody>
          <a:bodyPr/>
          <a:lstStyle>
            <a:lvl1pPr marL="0" indent="0">
              <a:buNone/>
              <a:defRPr sz="3900"/>
            </a:lvl1pPr>
            <a:lvl2pPr marL="555132" indent="0">
              <a:buNone/>
              <a:defRPr sz="3400"/>
            </a:lvl2pPr>
            <a:lvl3pPr marL="1110264" indent="0">
              <a:buNone/>
              <a:defRPr sz="2900"/>
            </a:lvl3pPr>
            <a:lvl4pPr marL="1665397" indent="0">
              <a:buNone/>
              <a:defRPr sz="2400"/>
            </a:lvl4pPr>
            <a:lvl5pPr marL="2220529" indent="0">
              <a:buNone/>
              <a:defRPr sz="2400"/>
            </a:lvl5pPr>
            <a:lvl6pPr marL="2775661" indent="0">
              <a:buNone/>
              <a:defRPr sz="2400"/>
            </a:lvl6pPr>
            <a:lvl7pPr marL="3330793" indent="0">
              <a:buNone/>
              <a:defRPr sz="2400"/>
            </a:lvl7pPr>
            <a:lvl8pPr marL="3885926" indent="0">
              <a:buNone/>
              <a:defRPr sz="2400"/>
            </a:lvl8pPr>
            <a:lvl9pPr marL="4441058" indent="0">
              <a:buNone/>
              <a:defRPr sz="2400"/>
            </a:lvl9pPr>
          </a:lstStyle>
          <a:p>
            <a:endParaRPr lang="en-US"/>
          </a:p>
        </p:txBody>
      </p:sp>
      <p:sp>
        <p:nvSpPr>
          <p:cNvPr id="4" name="Text Placeholder 3"/>
          <p:cNvSpPr>
            <a:spLocks noGrp="1"/>
          </p:cNvSpPr>
          <p:nvPr>
            <p:ph type="body" sz="half" idx="2"/>
          </p:nvPr>
        </p:nvSpPr>
        <p:spPr>
          <a:xfrm>
            <a:off x="2389095" y="5668008"/>
            <a:ext cx="7313295" cy="849949"/>
          </a:xfrm>
        </p:spPr>
        <p:txBody>
          <a:bodyPr/>
          <a:lstStyle>
            <a:lvl1pPr marL="0" indent="0">
              <a:buNone/>
              <a:defRPr sz="1700"/>
            </a:lvl1pPr>
            <a:lvl2pPr marL="555132" indent="0">
              <a:buNone/>
              <a:defRPr sz="1500"/>
            </a:lvl2pPr>
            <a:lvl3pPr marL="1110264" indent="0">
              <a:buNone/>
              <a:defRPr sz="1200"/>
            </a:lvl3pPr>
            <a:lvl4pPr marL="1665397" indent="0">
              <a:buNone/>
              <a:defRPr sz="1100"/>
            </a:lvl4pPr>
            <a:lvl5pPr marL="2220529" indent="0">
              <a:buNone/>
              <a:defRPr sz="1100"/>
            </a:lvl5pPr>
            <a:lvl6pPr marL="2775661" indent="0">
              <a:buNone/>
              <a:defRPr sz="1100"/>
            </a:lvl6pPr>
            <a:lvl7pPr marL="3330793" indent="0">
              <a:buNone/>
              <a:defRPr sz="1100"/>
            </a:lvl7pPr>
            <a:lvl8pPr marL="3885926" indent="0">
              <a:buNone/>
              <a:defRPr sz="1100"/>
            </a:lvl8pPr>
            <a:lvl9pPr marL="4441058"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04B02A02-678A-4EBC-85A6-B9CE4F30C77D}" type="datetimeFigureOut">
              <a:rPr lang="en-US" smtClean="0"/>
              <a:t>3/25/22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54CF3-E9A2-4304-8C0F-95186E562661}" type="slidenum">
              <a:rPr lang="en-US" smtClean="0"/>
              <a:t>‹#›</a:t>
            </a:fld>
            <a:endParaRPr lang="en-US"/>
          </a:p>
        </p:txBody>
      </p:sp>
    </p:spTree>
    <p:extLst>
      <p:ext uri="{BB962C8B-B14F-4D97-AF65-F5344CB8AC3E}">
        <p14:creationId xmlns:p14="http://schemas.microsoft.com/office/powerpoint/2010/main" val="325743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689841"/>
            <a:ext cx="10969943" cy="4779501"/>
          </a:xfrm>
          <a:prstGeom prst="rect">
            <a:avLst/>
          </a:prstGeom>
        </p:spPr>
        <p:txBody>
          <a:bodyPr vert="horz" lIns="111026" tIns="55513" rIns="111026" bIns="555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712424"/>
            <a:ext cx="2844059" cy="385579"/>
          </a:xfrm>
          <a:prstGeom prst="rect">
            <a:avLst/>
          </a:prstGeom>
        </p:spPr>
        <p:txBody>
          <a:bodyPr vert="horz" lIns="111026" tIns="55513" rIns="111026" bIns="55513" rtlCol="0" anchor="ctr"/>
          <a:lstStyle>
            <a:lvl1pPr algn="l">
              <a:defRPr sz="1500">
                <a:solidFill>
                  <a:schemeClr val="tx1">
                    <a:tint val="75000"/>
                  </a:schemeClr>
                </a:solidFill>
              </a:defRPr>
            </a:lvl1pPr>
          </a:lstStyle>
          <a:p>
            <a:fld id="{04B02A02-678A-4EBC-85A6-B9CE4F30C77D}" type="datetimeFigureOut">
              <a:rPr lang="en-US" smtClean="0"/>
              <a:t>3/25/22</a:t>
            </a:fld>
            <a:endParaRPr lang="en-US"/>
          </a:p>
        </p:txBody>
      </p:sp>
      <p:sp>
        <p:nvSpPr>
          <p:cNvPr id="5" name="Footer Placeholder 4"/>
          <p:cNvSpPr>
            <a:spLocks noGrp="1"/>
          </p:cNvSpPr>
          <p:nvPr>
            <p:ph type="ftr" sz="quarter" idx="3"/>
          </p:nvPr>
        </p:nvSpPr>
        <p:spPr>
          <a:xfrm>
            <a:off x="4164515" y="6712424"/>
            <a:ext cx="3859795" cy="385579"/>
          </a:xfrm>
          <a:prstGeom prst="rect">
            <a:avLst/>
          </a:prstGeom>
        </p:spPr>
        <p:txBody>
          <a:bodyPr vert="horz" lIns="111026" tIns="55513" rIns="111026" bIns="55513"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712424"/>
            <a:ext cx="2844059" cy="385579"/>
          </a:xfrm>
          <a:prstGeom prst="rect">
            <a:avLst/>
          </a:prstGeom>
        </p:spPr>
        <p:txBody>
          <a:bodyPr vert="horz" lIns="111026" tIns="55513" rIns="111026" bIns="55513" rtlCol="0" anchor="ctr"/>
          <a:lstStyle>
            <a:lvl1pPr algn="r">
              <a:defRPr sz="1500">
                <a:solidFill>
                  <a:schemeClr val="tx1">
                    <a:tint val="75000"/>
                  </a:schemeClr>
                </a:solidFill>
              </a:defRPr>
            </a:lvl1pPr>
          </a:lstStyle>
          <a:p>
            <a:fld id="{0CC54CF3-E9A2-4304-8C0F-95186E562661}" type="slidenum">
              <a:rPr lang="en-US" smtClean="0"/>
              <a:t>‹#›</a:t>
            </a:fld>
            <a:endParaRPr lang="en-US"/>
          </a:p>
        </p:txBody>
      </p:sp>
      <p:sp>
        <p:nvSpPr>
          <p:cNvPr id="8" name="Rectangle 7"/>
          <p:cNvSpPr/>
          <p:nvPr userDrawn="1"/>
        </p:nvSpPr>
        <p:spPr>
          <a:xfrm>
            <a:off x="1" y="0"/>
            <a:ext cx="150812" cy="72421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spcCol="0" rtlCol="0" anchor="ctr"/>
          <a:lstStyle/>
          <a:p>
            <a:pPr algn="ctr"/>
            <a:r>
              <a:rPr lang="en-US" dirty="0"/>
              <a:t> </a:t>
            </a:r>
          </a:p>
        </p:txBody>
      </p:sp>
      <p:sp>
        <p:nvSpPr>
          <p:cNvPr id="9" name="Rectangle 8"/>
          <p:cNvSpPr/>
          <p:nvPr userDrawn="1"/>
        </p:nvSpPr>
        <p:spPr>
          <a:xfrm>
            <a:off x="12082462" y="0"/>
            <a:ext cx="155448" cy="727868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spcCol="0" rtlCol="0" anchor="ctr"/>
          <a:lstStyle/>
          <a:p>
            <a:pPr algn="ctr"/>
            <a:r>
              <a:rPr lang="en-US" dirty="0"/>
              <a:t> </a:t>
            </a:r>
          </a:p>
        </p:txBody>
      </p:sp>
    </p:spTree>
    <p:extLst>
      <p:ext uri="{BB962C8B-B14F-4D97-AF65-F5344CB8AC3E}">
        <p14:creationId xmlns:p14="http://schemas.microsoft.com/office/powerpoint/2010/main" val="3337014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10264" rtl="0" eaLnBrk="1" latinLnBrk="0" hangingPunct="1">
        <a:spcBef>
          <a:spcPct val="0"/>
        </a:spcBef>
        <a:buNone/>
        <a:defRPr sz="5300" kern="1200">
          <a:solidFill>
            <a:schemeClr val="tx1"/>
          </a:solidFill>
          <a:latin typeface="+mj-lt"/>
          <a:ea typeface="+mj-ea"/>
          <a:cs typeface="+mj-cs"/>
        </a:defRPr>
      </a:lvl1pPr>
    </p:titleStyle>
    <p:bodyStyle>
      <a:lvl1pPr marL="416349" indent="-416349" algn="l" defTabSz="1110264"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02090" indent="-346958" algn="l" defTabSz="1110264"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87831" indent="-277566" algn="l" defTabSz="1110264"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42963"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98095"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53227"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8360"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3492"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8624"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10264" rtl="0" eaLnBrk="1" latinLnBrk="0" hangingPunct="1">
        <a:defRPr sz="2200" kern="1200">
          <a:solidFill>
            <a:schemeClr val="tx1"/>
          </a:solidFill>
          <a:latin typeface="+mn-lt"/>
          <a:ea typeface="+mn-ea"/>
          <a:cs typeface="+mn-cs"/>
        </a:defRPr>
      </a:lvl1pPr>
      <a:lvl2pPr marL="555132" algn="l" defTabSz="1110264" rtl="0" eaLnBrk="1" latinLnBrk="0" hangingPunct="1">
        <a:defRPr sz="2200" kern="1200">
          <a:solidFill>
            <a:schemeClr val="tx1"/>
          </a:solidFill>
          <a:latin typeface="+mn-lt"/>
          <a:ea typeface="+mn-ea"/>
          <a:cs typeface="+mn-cs"/>
        </a:defRPr>
      </a:lvl2pPr>
      <a:lvl3pPr marL="1110264" algn="l" defTabSz="1110264" rtl="0" eaLnBrk="1" latinLnBrk="0" hangingPunct="1">
        <a:defRPr sz="2200" kern="1200">
          <a:solidFill>
            <a:schemeClr val="tx1"/>
          </a:solidFill>
          <a:latin typeface="+mn-lt"/>
          <a:ea typeface="+mn-ea"/>
          <a:cs typeface="+mn-cs"/>
        </a:defRPr>
      </a:lvl3pPr>
      <a:lvl4pPr marL="1665397" algn="l" defTabSz="1110264" rtl="0" eaLnBrk="1" latinLnBrk="0" hangingPunct="1">
        <a:defRPr sz="2200" kern="1200">
          <a:solidFill>
            <a:schemeClr val="tx1"/>
          </a:solidFill>
          <a:latin typeface="+mn-lt"/>
          <a:ea typeface="+mn-ea"/>
          <a:cs typeface="+mn-cs"/>
        </a:defRPr>
      </a:lvl4pPr>
      <a:lvl5pPr marL="2220529" algn="l" defTabSz="1110264" rtl="0" eaLnBrk="1" latinLnBrk="0" hangingPunct="1">
        <a:defRPr sz="2200" kern="1200">
          <a:solidFill>
            <a:schemeClr val="tx1"/>
          </a:solidFill>
          <a:latin typeface="+mn-lt"/>
          <a:ea typeface="+mn-ea"/>
          <a:cs typeface="+mn-cs"/>
        </a:defRPr>
      </a:lvl5pPr>
      <a:lvl6pPr marL="2775661" algn="l" defTabSz="1110264" rtl="0" eaLnBrk="1" latinLnBrk="0" hangingPunct="1">
        <a:defRPr sz="2200" kern="1200">
          <a:solidFill>
            <a:schemeClr val="tx1"/>
          </a:solidFill>
          <a:latin typeface="+mn-lt"/>
          <a:ea typeface="+mn-ea"/>
          <a:cs typeface="+mn-cs"/>
        </a:defRPr>
      </a:lvl6pPr>
      <a:lvl7pPr marL="3330793" algn="l" defTabSz="1110264" rtl="0" eaLnBrk="1" latinLnBrk="0" hangingPunct="1">
        <a:defRPr sz="2200" kern="1200">
          <a:solidFill>
            <a:schemeClr val="tx1"/>
          </a:solidFill>
          <a:latin typeface="+mn-lt"/>
          <a:ea typeface="+mn-ea"/>
          <a:cs typeface="+mn-cs"/>
        </a:defRPr>
      </a:lvl7pPr>
      <a:lvl8pPr marL="3885926" algn="l" defTabSz="1110264" rtl="0" eaLnBrk="1" latinLnBrk="0" hangingPunct="1">
        <a:defRPr sz="2200" kern="1200">
          <a:solidFill>
            <a:schemeClr val="tx1"/>
          </a:solidFill>
          <a:latin typeface="+mn-lt"/>
          <a:ea typeface="+mn-ea"/>
          <a:cs typeface="+mn-cs"/>
        </a:defRPr>
      </a:lvl8pPr>
      <a:lvl9pPr marL="4441058" algn="l" defTabSz="1110264"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ineye.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066213" y="38117"/>
            <a:ext cx="3046413" cy="6479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2278" y="3011487"/>
            <a:ext cx="11344324" cy="1015663"/>
          </a:xfrm>
          <a:prstGeom prst="rect">
            <a:avLst/>
          </a:prstGeom>
          <a:noFill/>
        </p:spPr>
        <p:txBody>
          <a:bodyPr wrap="none" lIns="91440" tIns="45720" rIns="91440" bIns="45720">
            <a:spAutoFit/>
          </a:bodyPr>
          <a:lstStyle/>
          <a:p>
            <a:pPr algn="ctr"/>
            <a:r>
              <a:rPr lang="en-US" sz="6000" b="1" cap="none" spc="0" dirty="0">
                <a:ln w="17780" cmpd="sng">
                  <a:solidFill>
                    <a:schemeClr val="accent1">
                      <a:tint val="3000"/>
                    </a:schemeClr>
                  </a:solidFill>
                  <a:prstDash val="solid"/>
                  <a:miter lim="800000"/>
                </a:ln>
                <a:solidFill>
                  <a:srgbClr val="00B0F0"/>
                </a:solidFill>
                <a:effectLst>
                  <a:outerShdw blurRad="38100" dist="38100" dir="2700000" algn="tl">
                    <a:srgbClr val="000000">
                      <a:alpha val="43137"/>
                    </a:srgbClr>
                  </a:outerShdw>
                </a:effectLst>
              </a:rPr>
              <a:t>Gift  Scam / Package </a:t>
            </a:r>
            <a:r>
              <a:rPr lang="en-US" sz="6000" b="1" dirty="0">
                <a:ln w="17780" cmpd="sng">
                  <a:solidFill>
                    <a:schemeClr val="accent1">
                      <a:tint val="3000"/>
                    </a:schemeClr>
                  </a:solidFill>
                  <a:prstDash val="solid"/>
                  <a:miter lim="800000"/>
                </a:ln>
                <a:solidFill>
                  <a:srgbClr val="00B0F0"/>
                </a:solidFill>
                <a:effectLst>
                  <a:outerShdw blurRad="38100" dist="38100" dir="2700000" algn="tl">
                    <a:srgbClr val="000000">
                      <a:alpha val="43137"/>
                    </a:srgbClr>
                  </a:outerShdw>
                </a:effectLst>
              </a:rPr>
              <a:t>D</a:t>
            </a:r>
            <a:r>
              <a:rPr lang="en-US" sz="6000" b="1" cap="none" spc="0" dirty="0">
                <a:ln w="17780" cmpd="sng">
                  <a:solidFill>
                    <a:schemeClr val="accent1">
                      <a:tint val="3000"/>
                    </a:schemeClr>
                  </a:solidFill>
                  <a:prstDash val="solid"/>
                  <a:miter lim="800000"/>
                </a:ln>
                <a:solidFill>
                  <a:srgbClr val="00B0F0"/>
                </a:solidFill>
                <a:effectLst>
                  <a:outerShdw blurRad="38100" dist="38100" dir="2700000" algn="tl">
                    <a:srgbClr val="000000">
                      <a:alpha val="43137"/>
                    </a:srgbClr>
                  </a:outerShdw>
                </a:effectLst>
              </a:rPr>
              <a:t>elivery Scam</a:t>
            </a:r>
          </a:p>
        </p:txBody>
      </p:sp>
    </p:spTree>
    <p:extLst>
      <p:ext uri="{BB962C8B-B14F-4D97-AF65-F5344CB8AC3E}">
        <p14:creationId xmlns:p14="http://schemas.microsoft.com/office/powerpoint/2010/main" val="72271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1D51-3F31-3545-A846-C995BFB78528}"/>
              </a:ext>
            </a:extLst>
          </p:cNvPr>
          <p:cNvSpPr>
            <a:spLocks noGrp="1"/>
          </p:cNvSpPr>
          <p:nvPr>
            <p:ph type="title"/>
          </p:nvPr>
        </p:nvSpPr>
        <p:spPr/>
        <p:txBody>
          <a:bodyPr/>
          <a:lstStyle/>
          <a:p>
            <a:r>
              <a:rPr lang="en-IN" b="1" dirty="0"/>
              <a:t>How To Detect package delivery Scam?</a:t>
            </a:r>
            <a:br>
              <a:rPr lang="en-IN" dirty="0"/>
            </a:br>
            <a:endParaRPr lang="en-US" dirty="0"/>
          </a:p>
        </p:txBody>
      </p:sp>
      <p:sp>
        <p:nvSpPr>
          <p:cNvPr id="3" name="Content Placeholder 2">
            <a:extLst>
              <a:ext uri="{FF2B5EF4-FFF2-40B4-BE49-F238E27FC236}">
                <a16:creationId xmlns:a16="http://schemas.microsoft.com/office/drawing/2014/main" id="{B77CB2BC-B6EB-9A41-9975-EF4747E7FEA1}"/>
              </a:ext>
            </a:extLst>
          </p:cNvPr>
          <p:cNvSpPr>
            <a:spLocks noGrp="1"/>
          </p:cNvSpPr>
          <p:nvPr>
            <p:ph idx="1"/>
          </p:nvPr>
        </p:nvSpPr>
        <p:spPr/>
        <p:txBody>
          <a:bodyPr>
            <a:normAutofit/>
          </a:bodyPr>
          <a:lstStyle/>
          <a:p>
            <a:r>
              <a:rPr lang="en-IN" sz="2400" b="1" dirty="0">
                <a:latin typeface="Bookman Old Style" panose="02050604050505020204" pitchFamily="18" charset="0"/>
              </a:rPr>
              <a:t>Can money be transferred in a courier package as a “Gift”?</a:t>
            </a:r>
            <a:endParaRPr lang="en-IN" sz="2400" dirty="0">
              <a:latin typeface="Bookman Old Style" panose="02050604050505020204" pitchFamily="18" charset="0"/>
            </a:endParaRPr>
          </a:p>
          <a:p>
            <a:r>
              <a:rPr lang="en-IN" sz="2400" dirty="0">
                <a:latin typeface="Bookman Old Style" panose="02050604050505020204" pitchFamily="18" charset="0"/>
              </a:rPr>
              <a:t>One of the biggest clues in unravelling this scam is when the scammer claims that they’ve sent money in the “gift” parcel. </a:t>
            </a:r>
          </a:p>
          <a:p>
            <a:r>
              <a:rPr lang="en-IN" sz="2400" dirty="0">
                <a:latin typeface="Bookman Old Style" panose="02050604050505020204" pitchFamily="18" charset="0"/>
              </a:rPr>
              <a:t>As per law, </a:t>
            </a:r>
            <a:r>
              <a:rPr lang="en-IN" sz="2400" b="1" dirty="0">
                <a:latin typeface="Bookman Old Style" panose="02050604050505020204" pitchFamily="18" charset="0"/>
              </a:rPr>
              <a:t>it is illegal to send currency notes and coins by mail or courier service</a:t>
            </a:r>
            <a:r>
              <a:rPr lang="en-IN" sz="2400" dirty="0">
                <a:latin typeface="Bookman Old Style" panose="02050604050505020204" pitchFamily="18" charset="0"/>
              </a:rPr>
              <a:t>. Courier services such as DTDC, DHL, FedEx etc will check for the presence of money in their packages. If found, they won’t allow it to be shipped and will ask the sender to remove such items.</a:t>
            </a:r>
          </a:p>
          <a:p>
            <a:endParaRPr lang="en-US" sz="2400" dirty="0">
              <a:latin typeface="Bookman Old Style" panose="02050604050505020204" pitchFamily="18" charset="0"/>
            </a:endParaRPr>
          </a:p>
        </p:txBody>
      </p:sp>
    </p:spTree>
    <p:extLst>
      <p:ext uri="{BB962C8B-B14F-4D97-AF65-F5344CB8AC3E}">
        <p14:creationId xmlns:p14="http://schemas.microsoft.com/office/powerpoint/2010/main" val="55847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a:xfrm>
            <a:off x="455612" y="834806"/>
            <a:ext cx="7306121" cy="838407"/>
          </a:xfrm>
        </p:spPr>
        <p:txBody>
          <a:bodyPr>
            <a:normAutofit fontScale="90000"/>
          </a:bodyPr>
          <a:lstStyle/>
          <a:p>
            <a:r>
              <a:rPr lang="en-IN" u="sng" dirty="0">
                <a:solidFill>
                  <a:schemeClr val="tx1"/>
                </a:solidFill>
              </a:rPr>
              <a:t>Package delivery scam/ Gift Scam</a:t>
            </a:r>
            <a:br>
              <a:rPr lang="en-IN" u="sng" dirty="0">
                <a:solidFill>
                  <a:schemeClr val="tx1"/>
                </a:solidFill>
              </a:rPr>
            </a:br>
            <a:endParaRPr lang="ru-RU" u="sng" dirty="0">
              <a:solidFill>
                <a:schemeClr val="tx1"/>
              </a:solidFill>
            </a:endParaRPr>
          </a:p>
        </p:txBody>
      </p:sp>
      <p:sp>
        <p:nvSpPr>
          <p:cNvPr id="3" name="Subtitle 2">
            <a:extLst>
              <a:ext uri="{FF2B5EF4-FFF2-40B4-BE49-F238E27FC236}">
                <a16:creationId xmlns:a16="http://schemas.microsoft.com/office/drawing/2014/main" id="{9826B88A-CA53-4491-9D51-BD04EBF2F4DD}"/>
              </a:ext>
            </a:extLst>
          </p:cNvPr>
          <p:cNvSpPr>
            <a:spLocks noGrp="1"/>
          </p:cNvSpPr>
          <p:nvPr>
            <p:ph type="subTitle" idx="1"/>
          </p:nvPr>
        </p:nvSpPr>
        <p:spPr>
          <a:xfrm>
            <a:off x="550165" y="1820636"/>
            <a:ext cx="2420047" cy="481791"/>
          </a:xfrm>
        </p:spPr>
        <p:txBody>
          <a:bodyPr/>
          <a:lstStyle/>
          <a:p>
            <a:r>
              <a:rPr lang="en-US" b="1" dirty="0">
                <a:solidFill>
                  <a:srgbClr val="FF0000"/>
                </a:solidFill>
                <a:latin typeface="Bookman Old Style" panose="02050604050505020204" pitchFamily="18" charset="0"/>
              </a:rPr>
              <a:t>Timeline</a:t>
            </a:r>
            <a:endParaRPr lang="ru-RU" b="1" dirty="0">
              <a:solidFill>
                <a:srgbClr val="FF0000"/>
              </a:solidFill>
              <a:latin typeface="Bookman Old Style" panose="02050604050505020204" pitchFamily="18" charset="0"/>
            </a:endParaRPr>
          </a:p>
        </p:txBody>
      </p:sp>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a:xfrm>
            <a:off x="999608" y="2628700"/>
            <a:ext cx="1940582" cy="476106"/>
          </a:xfrm>
        </p:spPr>
        <p:txBody>
          <a:bodyPr/>
          <a:lstStyle/>
          <a:p>
            <a:pPr algn="ctr"/>
            <a:r>
              <a:rPr lang="en-US" sz="2400" dirty="0">
                <a:solidFill>
                  <a:schemeClr val="tx1"/>
                </a:solidFill>
              </a:rPr>
              <a:t>1 : Beginning</a:t>
            </a:r>
            <a:endParaRPr lang="ru-RU" sz="2400" dirty="0">
              <a:solidFill>
                <a:schemeClr val="tx1"/>
              </a:solidFill>
            </a:endParaRP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a:xfrm>
            <a:off x="1001743" y="3354027"/>
            <a:ext cx="1968469" cy="1333860"/>
          </a:xfrm>
        </p:spPr>
        <p:txBody>
          <a:bodyPr/>
          <a:lstStyle/>
          <a:p>
            <a:r>
              <a:rPr lang="en-US" dirty="0">
                <a:solidFill>
                  <a:schemeClr val="tx1"/>
                </a:solidFill>
                <a:latin typeface="Bookman Old Style" panose="02050604050505020204" pitchFamily="18" charset="0"/>
              </a:rPr>
              <a:t>Befriends Victim on Facebook, Instagram, Twitter, </a:t>
            </a:r>
          </a:p>
          <a:p>
            <a:r>
              <a:rPr lang="en-US" dirty="0">
                <a:solidFill>
                  <a:schemeClr val="tx1"/>
                </a:solidFill>
                <a:latin typeface="Bookman Old Style" panose="02050604050505020204" pitchFamily="18" charset="0"/>
              </a:rPr>
              <a:t>Email or matrimonial website</a:t>
            </a:r>
            <a:endParaRPr lang="ru-RU" dirty="0">
              <a:solidFill>
                <a:schemeClr val="tx1"/>
              </a:solidFill>
              <a:latin typeface="Bookman Old Style" panose="02050604050505020204" pitchFamily="18" charset="0"/>
            </a:endParaRP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pPr algn="ctr"/>
            <a:r>
              <a:rPr lang="en-US" dirty="0">
                <a:solidFill>
                  <a:schemeClr val="tx1"/>
                </a:solidFill>
              </a:rPr>
              <a:t>2. Trap</a:t>
            </a:r>
            <a:endParaRPr lang="ru-RU" dirty="0">
              <a:solidFill>
                <a:schemeClr val="tx1"/>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p:txBody>
          <a:bodyPr/>
          <a:lstStyle/>
          <a:p>
            <a:r>
              <a:rPr lang="en-US" dirty="0">
                <a:solidFill>
                  <a:schemeClr val="tx1"/>
                </a:solidFill>
              </a:rPr>
              <a:t>3.  Gifting</a:t>
            </a:r>
            <a:endParaRPr lang="ru-RU" dirty="0">
              <a:solidFill>
                <a:schemeClr val="tx1"/>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a:xfrm>
            <a:off x="7489423" y="2554287"/>
            <a:ext cx="1696595" cy="476106"/>
          </a:xfrm>
        </p:spPr>
        <p:txBody>
          <a:bodyPr/>
          <a:lstStyle/>
          <a:p>
            <a:pPr algn="ctr"/>
            <a:r>
              <a:rPr lang="en-US" sz="1800" dirty="0">
                <a:solidFill>
                  <a:schemeClr val="tx1"/>
                </a:solidFill>
              </a:rPr>
              <a:t>4. </a:t>
            </a:r>
            <a:r>
              <a:rPr lang="en-IN" sz="1800" dirty="0">
                <a:solidFill>
                  <a:schemeClr val="tx1"/>
                </a:solidFill>
              </a:rPr>
              <a:t>“Gift” stuck at customs </a:t>
            </a:r>
            <a:endParaRPr lang="ru-RU" sz="1800" dirty="0">
              <a:solidFill>
                <a:schemeClr val="tx1"/>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a:xfrm>
            <a:off x="9305689" y="2628700"/>
            <a:ext cx="2597029" cy="476106"/>
          </a:xfrm>
        </p:spPr>
        <p:txBody>
          <a:bodyPr/>
          <a:lstStyle/>
          <a:p>
            <a:pPr algn="ctr"/>
            <a:r>
              <a:rPr lang="en-US" sz="1600" dirty="0">
                <a:solidFill>
                  <a:schemeClr val="tx1"/>
                </a:solidFill>
              </a:rPr>
              <a:t>5. Tax for foreign currency in “ package”</a:t>
            </a:r>
            <a:endParaRPr lang="ru-RU" sz="1600" dirty="0">
              <a:solidFill>
                <a:schemeClr val="tx1"/>
              </a:solidFill>
            </a:endParaRPr>
          </a:p>
        </p:txBody>
      </p:sp>
      <p:sp>
        <p:nvSpPr>
          <p:cNvPr id="20" name="Slide Number Placeholder 19">
            <a:extLst>
              <a:ext uri="{FF2B5EF4-FFF2-40B4-BE49-F238E27FC236}">
                <a16:creationId xmlns:a16="http://schemas.microsoft.com/office/drawing/2014/main" id="{6888DC6A-B73D-407F-A6AD-C17137CBADFB}"/>
              </a:ext>
            </a:extLst>
          </p:cNvPr>
          <p:cNvSpPr>
            <a:spLocks noGrp="1"/>
          </p:cNvSpPr>
          <p:nvPr>
            <p:ph type="sldNum" sz="quarter" idx="12"/>
          </p:nvPr>
        </p:nvSpPr>
        <p:spPr/>
        <p:txBody>
          <a:bodyPr/>
          <a:lstStyle/>
          <a:p>
            <a:r>
              <a:rPr lang="en-US" dirty="0"/>
              <a:t>0</a:t>
            </a:r>
            <a:fld id="{4F4E0FEE-E42D-435A-A441-DBC63D7AFC28}" type="slidenum">
              <a:rPr lang="ru-RU" smtClean="0"/>
              <a:t>2</a:t>
            </a:fld>
            <a:endParaRPr lang="ru-RU" dirty="0"/>
          </a:p>
        </p:txBody>
      </p:sp>
      <p:sp>
        <p:nvSpPr>
          <p:cNvPr id="44" name="Text Placeholder 8">
            <a:extLst>
              <a:ext uri="{FF2B5EF4-FFF2-40B4-BE49-F238E27FC236}">
                <a16:creationId xmlns:a16="http://schemas.microsoft.com/office/drawing/2014/main" id="{7A4A328B-8E41-9E40-9712-8640CC9CCD56}"/>
              </a:ext>
            </a:extLst>
          </p:cNvPr>
          <p:cNvSpPr txBox="1">
            <a:spLocks/>
          </p:cNvSpPr>
          <p:nvPr/>
        </p:nvSpPr>
        <p:spPr>
          <a:xfrm>
            <a:off x="2940190" y="3240087"/>
            <a:ext cx="1968469" cy="1333860"/>
          </a:xfrm>
          <a:prstGeom prst="rect">
            <a:avLst/>
          </a:prstGeom>
        </p:spPr>
        <p:txBody>
          <a:bodyPr vert="horz" lIns="111026" tIns="55513" rIns="111026" bIns="55513" rtlCol="0">
            <a:noAutofit/>
          </a:bodyPr>
          <a:lstStyle>
            <a:lvl1pPr marL="0" indent="0" algn="l" defTabSz="1110264" rtl="0" eaLnBrk="1" latinLnBrk="0" hangingPunct="1">
              <a:spcBef>
                <a:spcPct val="20000"/>
              </a:spcBef>
              <a:buFont typeface="Arial" pitchFamily="34" charset="0"/>
              <a:buNone/>
              <a:defRPr sz="1799" b="1" kern="1200">
                <a:solidFill>
                  <a:schemeClr val="accent3"/>
                </a:solidFill>
                <a:latin typeface="+mj-lt"/>
                <a:ea typeface="+mn-ea"/>
                <a:cs typeface="+mn-cs"/>
              </a:defRPr>
            </a:lvl1pPr>
            <a:lvl2pPr marL="902090" indent="-346958"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2pPr>
            <a:lvl3pPr marL="1387831"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3pPr>
            <a:lvl4pPr marL="1942963"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4pPr>
            <a:lvl5pPr marL="2498095"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5pPr>
            <a:lvl6pPr marL="3053227"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8360"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3492"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8624"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solidFill>
                  <a:schemeClr val="tx1"/>
                </a:solidFill>
                <a:latin typeface="Bookman Old Style" panose="02050604050505020204" pitchFamily="18" charset="0"/>
              </a:rPr>
              <a:t>scammers will usually maintain a high profile image on their social media accounts to impress their Victims</a:t>
            </a:r>
            <a:endParaRPr lang="ru-RU" dirty="0">
              <a:solidFill>
                <a:schemeClr val="tx1"/>
              </a:solidFill>
              <a:latin typeface="Bookman Old Style" panose="02050604050505020204" pitchFamily="18" charset="0"/>
            </a:endParaRPr>
          </a:p>
        </p:txBody>
      </p:sp>
      <p:sp>
        <p:nvSpPr>
          <p:cNvPr id="47" name="Text Placeholder 8">
            <a:extLst>
              <a:ext uri="{FF2B5EF4-FFF2-40B4-BE49-F238E27FC236}">
                <a16:creationId xmlns:a16="http://schemas.microsoft.com/office/drawing/2014/main" id="{99BEB7C0-BB51-EB4E-839A-9EEEEC32C4CB}"/>
              </a:ext>
            </a:extLst>
          </p:cNvPr>
          <p:cNvSpPr txBox="1">
            <a:spLocks/>
          </p:cNvSpPr>
          <p:nvPr/>
        </p:nvSpPr>
        <p:spPr>
          <a:xfrm>
            <a:off x="5103812" y="3316287"/>
            <a:ext cx="1968469" cy="1333860"/>
          </a:xfrm>
          <a:prstGeom prst="rect">
            <a:avLst/>
          </a:prstGeom>
        </p:spPr>
        <p:txBody>
          <a:bodyPr vert="horz" lIns="111026" tIns="55513" rIns="111026" bIns="55513" rtlCol="0">
            <a:noAutofit/>
          </a:bodyPr>
          <a:lstStyle>
            <a:lvl1pPr marL="0" indent="0" algn="l" defTabSz="1110264" rtl="0" eaLnBrk="1" latinLnBrk="0" hangingPunct="1">
              <a:spcBef>
                <a:spcPct val="20000"/>
              </a:spcBef>
              <a:buFont typeface="Arial" pitchFamily="34" charset="0"/>
              <a:buNone/>
              <a:defRPr sz="1799" b="1" kern="1200">
                <a:solidFill>
                  <a:schemeClr val="accent3"/>
                </a:solidFill>
                <a:latin typeface="+mj-lt"/>
                <a:ea typeface="+mn-ea"/>
                <a:cs typeface="+mn-cs"/>
              </a:defRPr>
            </a:lvl1pPr>
            <a:lvl2pPr marL="902090" indent="-346958"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2pPr>
            <a:lvl3pPr marL="1387831"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3pPr>
            <a:lvl4pPr marL="1942963"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4pPr>
            <a:lvl5pPr marL="2498095"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5pPr>
            <a:lvl6pPr marL="3053227"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8360"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3492"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8624"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solidFill>
                  <a:schemeClr val="tx1"/>
                </a:solidFill>
                <a:latin typeface="Bookman Old Style" panose="02050604050505020204" pitchFamily="18" charset="0"/>
              </a:rPr>
              <a:t>scammer would claim to have sent a “gift” to the victim from abroad.</a:t>
            </a:r>
            <a:endParaRPr lang="ru-RU" dirty="0">
              <a:solidFill>
                <a:schemeClr val="tx1"/>
              </a:solidFill>
              <a:latin typeface="Bookman Old Style" panose="02050604050505020204" pitchFamily="18" charset="0"/>
            </a:endParaRPr>
          </a:p>
        </p:txBody>
      </p:sp>
      <p:pic>
        <p:nvPicPr>
          <p:cNvPr id="48" name="Picture 47">
            <a:extLst>
              <a:ext uri="{FF2B5EF4-FFF2-40B4-BE49-F238E27FC236}">
                <a16:creationId xmlns:a16="http://schemas.microsoft.com/office/drawing/2014/main" id="{8FA26874-AAD1-BC45-BA11-72EDAA81AE08}"/>
              </a:ext>
            </a:extLst>
          </p:cNvPr>
          <p:cNvPicPr>
            <a:picLocks noChangeAspect="1"/>
          </p:cNvPicPr>
          <p:nvPr/>
        </p:nvPicPr>
        <p:blipFill>
          <a:blip r:embed="rId2"/>
          <a:stretch>
            <a:fillRect/>
          </a:stretch>
        </p:blipFill>
        <p:spPr>
          <a:xfrm>
            <a:off x="5152648" y="5069189"/>
            <a:ext cx="1444194" cy="812359"/>
          </a:xfrm>
          <a:prstGeom prst="rect">
            <a:avLst/>
          </a:prstGeom>
        </p:spPr>
      </p:pic>
      <p:sp>
        <p:nvSpPr>
          <p:cNvPr id="49" name="Text Placeholder 8">
            <a:extLst>
              <a:ext uri="{FF2B5EF4-FFF2-40B4-BE49-F238E27FC236}">
                <a16:creationId xmlns:a16="http://schemas.microsoft.com/office/drawing/2014/main" id="{0D28CD5B-8E2D-E447-8F62-62DE41AE27E2}"/>
              </a:ext>
            </a:extLst>
          </p:cNvPr>
          <p:cNvSpPr txBox="1">
            <a:spLocks/>
          </p:cNvSpPr>
          <p:nvPr/>
        </p:nvSpPr>
        <p:spPr>
          <a:xfrm>
            <a:off x="7237412" y="3392487"/>
            <a:ext cx="1968469" cy="1333860"/>
          </a:xfrm>
          <a:prstGeom prst="rect">
            <a:avLst/>
          </a:prstGeom>
        </p:spPr>
        <p:txBody>
          <a:bodyPr vert="horz" lIns="111026" tIns="55513" rIns="111026" bIns="55513" rtlCol="0">
            <a:noAutofit/>
          </a:bodyPr>
          <a:lstStyle>
            <a:lvl1pPr marL="0" indent="0" algn="l" defTabSz="1110264" rtl="0" eaLnBrk="1" latinLnBrk="0" hangingPunct="1">
              <a:spcBef>
                <a:spcPct val="20000"/>
              </a:spcBef>
              <a:buFont typeface="Arial" pitchFamily="34" charset="0"/>
              <a:buNone/>
              <a:defRPr sz="1799" b="1" kern="1200">
                <a:solidFill>
                  <a:schemeClr val="accent3"/>
                </a:solidFill>
                <a:latin typeface="+mj-lt"/>
                <a:ea typeface="+mn-ea"/>
                <a:cs typeface="+mn-cs"/>
              </a:defRPr>
            </a:lvl1pPr>
            <a:lvl2pPr marL="902090" indent="-346958"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2pPr>
            <a:lvl3pPr marL="1387831"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3pPr>
            <a:lvl4pPr marL="1942963"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4pPr>
            <a:lvl5pPr marL="2498095"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5pPr>
            <a:lvl6pPr marL="3053227"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8360"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3492"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8624"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IN" dirty="0">
                <a:solidFill>
                  <a:schemeClr val="tx1"/>
                </a:solidFill>
                <a:latin typeface="Bookman Old Style" panose="02050604050505020204" pitchFamily="18" charset="0"/>
              </a:rPr>
              <a:t>Victim will receive a call from someone claiming to be Customs official asking to pay money to release the “gift” parcel stuck at the airport.</a:t>
            </a:r>
          </a:p>
          <a:p>
            <a:endParaRPr lang="ru-RU" dirty="0">
              <a:solidFill>
                <a:schemeClr val="tx1"/>
              </a:solidFill>
              <a:latin typeface="Bookman Old Style" panose="02050604050505020204" pitchFamily="18" charset="0"/>
            </a:endParaRPr>
          </a:p>
        </p:txBody>
      </p:sp>
      <p:sp>
        <p:nvSpPr>
          <p:cNvPr id="50" name="Text Placeholder 8">
            <a:extLst>
              <a:ext uri="{FF2B5EF4-FFF2-40B4-BE49-F238E27FC236}">
                <a16:creationId xmlns:a16="http://schemas.microsoft.com/office/drawing/2014/main" id="{CE032616-80CE-6F46-9EEB-A7F5B49D7F12}"/>
              </a:ext>
            </a:extLst>
          </p:cNvPr>
          <p:cNvSpPr txBox="1">
            <a:spLocks/>
          </p:cNvSpPr>
          <p:nvPr/>
        </p:nvSpPr>
        <p:spPr>
          <a:xfrm>
            <a:off x="9383743" y="3392487"/>
            <a:ext cx="2349469" cy="1333860"/>
          </a:xfrm>
          <a:prstGeom prst="rect">
            <a:avLst/>
          </a:prstGeom>
        </p:spPr>
        <p:txBody>
          <a:bodyPr vert="horz" lIns="111026" tIns="55513" rIns="111026" bIns="55513" rtlCol="0">
            <a:noAutofit/>
          </a:bodyPr>
          <a:lstStyle>
            <a:lvl1pPr marL="0" indent="0" algn="l" defTabSz="1110264" rtl="0" eaLnBrk="1" latinLnBrk="0" hangingPunct="1">
              <a:spcBef>
                <a:spcPct val="20000"/>
              </a:spcBef>
              <a:buFont typeface="Arial" pitchFamily="34" charset="0"/>
              <a:buNone/>
              <a:defRPr sz="1799" b="1" kern="1200">
                <a:solidFill>
                  <a:schemeClr val="accent3"/>
                </a:solidFill>
                <a:latin typeface="+mj-lt"/>
                <a:ea typeface="+mn-ea"/>
                <a:cs typeface="+mn-cs"/>
              </a:defRPr>
            </a:lvl1pPr>
            <a:lvl2pPr marL="902090" indent="-346958"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2pPr>
            <a:lvl3pPr marL="1387831"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3pPr>
            <a:lvl4pPr marL="1942963"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4pPr>
            <a:lvl5pPr marL="2498095" indent="-277566" algn="l" defTabSz="1110264" rtl="0" eaLnBrk="1" latinLnBrk="0" hangingPunct="1">
              <a:spcBef>
                <a:spcPct val="20000"/>
              </a:spcBef>
              <a:buFont typeface="Arial" pitchFamily="34" charset="0"/>
              <a:buChar char="»"/>
              <a:defRPr sz="2799" b="1" kern="1200">
                <a:solidFill>
                  <a:srgbClr val="B4001B"/>
                </a:solidFill>
                <a:latin typeface="+mj-lt"/>
                <a:ea typeface="+mn-ea"/>
                <a:cs typeface="+mn-cs"/>
              </a:defRPr>
            </a:lvl5pPr>
            <a:lvl6pPr marL="3053227"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08360"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63492"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18624" indent="-277566" algn="l" defTabSz="111026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IN" dirty="0">
                <a:solidFill>
                  <a:schemeClr val="tx1"/>
                </a:solidFill>
                <a:latin typeface="Bookman Old Style" panose="02050604050505020204" pitchFamily="18" charset="0"/>
              </a:rPr>
              <a:t>Victim will be asked to pay a percentage of the total foreign currency found in the “package”. This may be justified as tax for receiving the amount</a:t>
            </a:r>
            <a:endParaRPr lang="ru-RU"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0895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EF31-C102-3740-B956-C057F1B0B032}"/>
              </a:ext>
            </a:extLst>
          </p:cNvPr>
          <p:cNvSpPr>
            <a:spLocks noGrp="1"/>
          </p:cNvSpPr>
          <p:nvPr>
            <p:ph type="title"/>
          </p:nvPr>
        </p:nvSpPr>
        <p:spPr/>
        <p:txBody>
          <a:bodyPr/>
          <a:lstStyle/>
          <a:p>
            <a:r>
              <a:rPr lang="en-IN" b="1" dirty="0"/>
              <a:t>Package delivery scam</a:t>
            </a:r>
            <a:br>
              <a:rPr lang="en-IN" b="1" dirty="0"/>
            </a:br>
            <a:endParaRPr lang="en-US" dirty="0"/>
          </a:p>
        </p:txBody>
      </p:sp>
      <p:sp>
        <p:nvSpPr>
          <p:cNvPr id="3" name="Content Placeholder 2">
            <a:extLst>
              <a:ext uri="{FF2B5EF4-FFF2-40B4-BE49-F238E27FC236}">
                <a16:creationId xmlns:a16="http://schemas.microsoft.com/office/drawing/2014/main" id="{D9054AF0-AEA0-B24B-9566-BE9DB352BAC0}"/>
              </a:ext>
            </a:extLst>
          </p:cNvPr>
          <p:cNvSpPr>
            <a:spLocks noGrp="1"/>
          </p:cNvSpPr>
          <p:nvPr>
            <p:ph idx="1"/>
          </p:nvPr>
        </p:nvSpPr>
        <p:spPr>
          <a:xfrm>
            <a:off x="609441" y="1484602"/>
            <a:ext cx="10969943" cy="4779501"/>
          </a:xfrm>
        </p:spPr>
        <p:txBody>
          <a:bodyPr>
            <a:noAutofit/>
          </a:bodyPr>
          <a:lstStyle/>
          <a:p>
            <a:r>
              <a:rPr lang="en-US" sz="2400" b="1" dirty="0">
                <a:latin typeface="Bookman Old Style" panose="02050604050505020204" pitchFamily="18" charset="0"/>
              </a:rPr>
              <a:t>The beginning</a:t>
            </a:r>
            <a:r>
              <a:rPr lang="en-US" sz="2400" dirty="0">
                <a:latin typeface="Bookman Old Style" panose="02050604050505020204" pitchFamily="18" charset="0"/>
              </a:rPr>
              <a:t> :</a:t>
            </a:r>
          </a:p>
          <a:p>
            <a:r>
              <a:rPr lang="en-US" sz="2400" dirty="0">
                <a:latin typeface="Bookman Old Style" panose="02050604050505020204" pitchFamily="18" charset="0"/>
              </a:rPr>
              <a:t>The scam begins when the scammer befriends the victim on social media.</a:t>
            </a:r>
            <a:br>
              <a:rPr lang="en-US" sz="2400" dirty="0">
                <a:latin typeface="Bookman Old Style" panose="02050604050505020204" pitchFamily="18" charset="0"/>
              </a:rPr>
            </a:br>
            <a:r>
              <a:rPr lang="en-US" sz="2400" dirty="0">
                <a:latin typeface="Bookman Old Style" panose="02050604050505020204" pitchFamily="18" charset="0"/>
              </a:rPr>
              <a:t>This could be through Facebook, Instagram, Twitter, Email or even through a matrimonial website!</a:t>
            </a:r>
            <a:br>
              <a:rPr lang="en-US" sz="2400" dirty="0">
                <a:latin typeface="Bookman Old Style" panose="02050604050505020204" pitchFamily="18" charset="0"/>
              </a:rPr>
            </a:br>
            <a:r>
              <a:rPr lang="en-US" sz="2400" dirty="0">
                <a:latin typeface="Bookman Old Style" panose="02050604050505020204" pitchFamily="18" charset="0"/>
              </a:rPr>
              <a:t>Scammers target people who are less tech-savvy.</a:t>
            </a:r>
          </a:p>
          <a:p>
            <a:r>
              <a:rPr lang="en-US" sz="2400" dirty="0">
                <a:latin typeface="Bookman Old Style" panose="02050604050505020204" pitchFamily="18" charset="0"/>
              </a:rPr>
              <a:t>Sometimes, they also create fake profiles on matrimonial websites, as that of a successful guy settled abroad and target women.</a:t>
            </a:r>
            <a:br>
              <a:rPr lang="en-US" sz="2400" dirty="0">
                <a:latin typeface="Bookman Old Style" panose="02050604050505020204" pitchFamily="18" charset="0"/>
              </a:rPr>
            </a:br>
            <a:endParaRPr lang="en-US" sz="2400" dirty="0">
              <a:latin typeface="Bookman Old Style" panose="02050604050505020204" pitchFamily="18" charset="0"/>
            </a:endParaRPr>
          </a:p>
        </p:txBody>
      </p:sp>
    </p:spTree>
    <p:extLst>
      <p:ext uri="{BB962C8B-B14F-4D97-AF65-F5344CB8AC3E}">
        <p14:creationId xmlns:p14="http://schemas.microsoft.com/office/powerpoint/2010/main" val="206511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EF31-C102-3740-B956-C057F1B0B032}"/>
              </a:ext>
            </a:extLst>
          </p:cNvPr>
          <p:cNvSpPr>
            <a:spLocks noGrp="1"/>
          </p:cNvSpPr>
          <p:nvPr>
            <p:ph type="title"/>
          </p:nvPr>
        </p:nvSpPr>
        <p:spPr/>
        <p:txBody>
          <a:bodyPr/>
          <a:lstStyle/>
          <a:p>
            <a:r>
              <a:rPr lang="en-IN" b="1" dirty="0"/>
              <a:t>Package delivery scam</a:t>
            </a:r>
            <a:br>
              <a:rPr lang="en-IN" b="1" dirty="0"/>
            </a:br>
            <a:endParaRPr lang="en-US" dirty="0"/>
          </a:p>
        </p:txBody>
      </p:sp>
      <p:sp>
        <p:nvSpPr>
          <p:cNvPr id="3" name="Content Placeholder 2">
            <a:extLst>
              <a:ext uri="{FF2B5EF4-FFF2-40B4-BE49-F238E27FC236}">
                <a16:creationId xmlns:a16="http://schemas.microsoft.com/office/drawing/2014/main" id="{D9054AF0-AEA0-B24B-9566-BE9DB352BAC0}"/>
              </a:ext>
            </a:extLst>
          </p:cNvPr>
          <p:cNvSpPr>
            <a:spLocks noGrp="1"/>
          </p:cNvSpPr>
          <p:nvPr>
            <p:ph idx="1"/>
          </p:nvPr>
        </p:nvSpPr>
        <p:spPr>
          <a:xfrm>
            <a:off x="609441" y="1484602"/>
            <a:ext cx="10969943" cy="4779501"/>
          </a:xfrm>
        </p:spPr>
        <p:txBody>
          <a:bodyPr>
            <a:noAutofit/>
          </a:bodyPr>
          <a:lstStyle/>
          <a:p>
            <a:r>
              <a:rPr lang="en-IN" sz="2400" b="1" dirty="0">
                <a:latin typeface="Bookman Old Style" panose="02050604050505020204" pitchFamily="18" charset="0"/>
              </a:rPr>
              <a:t>Laying the trap</a:t>
            </a:r>
            <a:r>
              <a:rPr lang="en-IN" sz="2400" dirty="0">
                <a:latin typeface="Bookman Old Style" panose="02050604050505020204" pitchFamily="18" charset="0"/>
              </a:rPr>
              <a:t> – The next step is that the scammers will usually maintain a high profile image on their social media accounts to impress their prey.</a:t>
            </a:r>
          </a:p>
          <a:p>
            <a:br>
              <a:rPr lang="en-IN" sz="2400" dirty="0">
                <a:latin typeface="Bookman Old Style" panose="02050604050505020204" pitchFamily="18" charset="0"/>
              </a:rPr>
            </a:br>
            <a:r>
              <a:rPr lang="en-IN" sz="2400" dirty="0">
                <a:latin typeface="Bookman Old Style" panose="02050604050505020204" pitchFamily="18" charset="0"/>
              </a:rPr>
              <a:t>On seeing the profile, the victims will fall into the illusion that scammers are genuine and respond positively which results in establishing a strong trust. The rest of the game is built on the victim’s trust.</a:t>
            </a:r>
            <a:br>
              <a:rPr lang="en-IN" sz="2400" dirty="0">
                <a:latin typeface="Bookman Old Style" panose="02050604050505020204" pitchFamily="18" charset="0"/>
              </a:rPr>
            </a:br>
            <a:br>
              <a:rPr lang="en-IN" sz="2400" dirty="0">
                <a:latin typeface="Bookman Old Style" panose="02050604050505020204" pitchFamily="18" charset="0"/>
              </a:rPr>
            </a:br>
            <a:r>
              <a:rPr lang="en-IN" sz="2400" dirty="0">
                <a:latin typeface="Bookman Old Style" panose="02050604050505020204" pitchFamily="18" charset="0"/>
              </a:rPr>
              <a:t>Once a good rapport has been created between the scammer and the victim, the scam starts to unfold. </a:t>
            </a:r>
          </a:p>
        </p:txBody>
      </p:sp>
    </p:spTree>
    <p:extLst>
      <p:ext uri="{BB962C8B-B14F-4D97-AF65-F5344CB8AC3E}">
        <p14:creationId xmlns:p14="http://schemas.microsoft.com/office/powerpoint/2010/main" val="209456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EF31-C102-3740-B956-C057F1B0B032}"/>
              </a:ext>
            </a:extLst>
          </p:cNvPr>
          <p:cNvSpPr>
            <a:spLocks noGrp="1"/>
          </p:cNvSpPr>
          <p:nvPr>
            <p:ph type="title"/>
          </p:nvPr>
        </p:nvSpPr>
        <p:spPr/>
        <p:txBody>
          <a:bodyPr/>
          <a:lstStyle/>
          <a:p>
            <a:r>
              <a:rPr lang="en-IN" b="1" dirty="0"/>
              <a:t>Package delivery scam</a:t>
            </a:r>
            <a:br>
              <a:rPr lang="en-IN" b="1" dirty="0"/>
            </a:br>
            <a:endParaRPr lang="en-US" dirty="0"/>
          </a:p>
        </p:txBody>
      </p:sp>
      <p:sp>
        <p:nvSpPr>
          <p:cNvPr id="3" name="Content Placeholder 2">
            <a:extLst>
              <a:ext uri="{FF2B5EF4-FFF2-40B4-BE49-F238E27FC236}">
                <a16:creationId xmlns:a16="http://schemas.microsoft.com/office/drawing/2014/main" id="{D9054AF0-AEA0-B24B-9566-BE9DB352BAC0}"/>
              </a:ext>
            </a:extLst>
          </p:cNvPr>
          <p:cNvSpPr>
            <a:spLocks noGrp="1"/>
          </p:cNvSpPr>
          <p:nvPr>
            <p:ph idx="1"/>
          </p:nvPr>
        </p:nvSpPr>
        <p:spPr>
          <a:xfrm>
            <a:off x="609441" y="1484602"/>
            <a:ext cx="10969943" cy="4779501"/>
          </a:xfrm>
        </p:spPr>
        <p:txBody>
          <a:bodyPr>
            <a:noAutofit/>
          </a:bodyPr>
          <a:lstStyle/>
          <a:p>
            <a:r>
              <a:rPr lang="en-IN" sz="2400" b="1" dirty="0">
                <a:latin typeface="Bookman Old Style" panose="02050604050505020204" pitchFamily="18" charset="0"/>
              </a:rPr>
              <a:t>Sending a “gift”</a:t>
            </a:r>
            <a:r>
              <a:rPr lang="en-IN" sz="2400" dirty="0">
                <a:latin typeface="Bookman Old Style" panose="02050604050505020204" pitchFamily="18" charset="0"/>
              </a:rPr>
              <a:t> – The scammer would claim to have sent a “gift” to the victim from abroad.</a:t>
            </a:r>
            <a:br>
              <a:rPr lang="en-IN" sz="2400" dirty="0">
                <a:latin typeface="Bookman Old Style" panose="02050604050505020204" pitchFamily="18" charset="0"/>
              </a:rPr>
            </a:br>
            <a:r>
              <a:rPr lang="en-IN" sz="2400" dirty="0">
                <a:latin typeface="Bookman Old Style" panose="02050604050505020204" pitchFamily="18" charset="0"/>
              </a:rPr>
              <a:t>To make the victim believe, the scammer would send photographs of some very expensive and exquisite gifts which are placed in the parcel. </a:t>
            </a:r>
          </a:p>
          <a:p>
            <a:r>
              <a:rPr lang="en-IN" sz="2400" b="1" dirty="0">
                <a:solidFill>
                  <a:srgbClr val="FF0000"/>
                </a:solidFill>
                <a:latin typeface="Bookman Old Style" panose="02050604050505020204" pitchFamily="18" charset="0"/>
              </a:rPr>
              <a:t>Important</a:t>
            </a:r>
            <a:r>
              <a:rPr lang="en-IN" sz="2400" b="1" dirty="0">
                <a:latin typeface="Bookman Old Style" panose="02050604050505020204" pitchFamily="18" charset="0"/>
              </a:rPr>
              <a:t>: </a:t>
            </a:r>
            <a:r>
              <a:rPr lang="en-IN" sz="2400" dirty="0">
                <a:latin typeface="Bookman Old Style" panose="02050604050505020204" pitchFamily="18" charset="0"/>
              </a:rPr>
              <a:t>Scammer will ask victim to keep “gift parcel” a secret and not to reveal about it to friends or relatives as they will try to snatch away the precious gifts.</a:t>
            </a:r>
          </a:p>
          <a:p>
            <a:endParaRPr lang="en-IN" sz="2400" dirty="0">
              <a:latin typeface="Bookman Old Style" panose="02050604050505020204" pitchFamily="18" charset="0"/>
            </a:endParaRPr>
          </a:p>
        </p:txBody>
      </p:sp>
    </p:spTree>
    <p:extLst>
      <p:ext uri="{BB962C8B-B14F-4D97-AF65-F5344CB8AC3E}">
        <p14:creationId xmlns:p14="http://schemas.microsoft.com/office/powerpoint/2010/main" val="335059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EF31-C102-3740-B956-C057F1B0B032}"/>
              </a:ext>
            </a:extLst>
          </p:cNvPr>
          <p:cNvSpPr>
            <a:spLocks noGrp="1"/>
          </p:cNvSpPr>
          <p:nvPr>
            <p:ph type="title"/>
          </p:nvPr>
        </p:nvSpPr>
        <p:spPr/>
        <p:txBody>
          <a:bodyPr/>
          <a:lstStyle/>
          <a:p>
            <a:r>
              <a:rPr lang="en-IN" b="1" dirty="0"/>
              <a:t>Package delivery scam</a:t>
            </a:r>
            <a:br>
              <a:rPr lang="en-IN" b="1" dirty="0"/>
            </a:br>
            <a:endParaRPr lang="en-US" dirty="0"/>
          </a:p>
        </p:txBody>
      </p:sp>
      <p:sp>
        <p:nvSpPr>
          <p:cNvPr id="3" name="Content Placeholder 2">
            <a:extLst>
              <a:ext uri="{FF2B5EF4-FFF2-40B4-BE49-F238E27FC236}">
                <a16:creationId xmlns:a16="http://schemas.microsoft.com/office/drawing/2014/main" id="{D9054AF0-AEA0-B24B-9566-BE9DB352BAC0}"/>
              </a:ext>
            </a:extLst>
          </p:cNvPr>
          <p:cNvSpPr>
            <a:spLocks noGrp="1"/>
          </p:cNvSpPr>
          <p:nvPr>
            <p:ph idx="1"/>
          </p:nvPr>
        </p:nvSpPr>
        <p:spPr>
          <a:xfrm>
            <a:off x="609441" y="1484602"/>
            <a:ext cx="10969943" cy="4779501"/>
          </a:xfrm>
        </p:spPr>
        <p:txBody>
          <a:bodyPr>
            <a:noAutofit/>
          </a:bodyPr>
          <a:lstStyle/>
          <a:p>
            <a:r>
              <a:rPr lang="en-IN" sz="2400" b="1" dirty="0">
                <a:latin typeface="Bookman Old Style" panose="02050604050505020204" pitchFamily="18" charset="0"/>
              </a:rPr>
              <a:t>“Gift” stuck at customs </a:t>
            </a:r>
            <a:r>
              <a:rPr lang="en-IN" sz="2400" dirty="0">
                <a:latin typeface="Bookman Old Style" panose="02050604050505020204" pitchFamily="18" charset="0"/>
              </a:rPr>
              <a:t>– In a few days time, the victim will receive a call/mail or message from someone claiming to be an official from the Customs Department or a courier service guy asking to pay money to release the “gift” parcel which is stuck at the airport.</a:t>
            </a:r>
            <a:br>
              <a:rPr lang="en-IN" sz="2400" dirty="0">
                <a:latin typeface="Bookman Old Style" panose="02050604050505020204" pitchFamily="18" charset="0"/>
              </a:rPr>
            </a:br>
            <a:br>
              <a:rPr lang="en-IN" sz="2400" dirty="0">
                <a:latin typeface="Bookman Old Style" panose="02050604050505020204" pitchFamily="18" charset="0"/>
              </a:rPr>
            </a:br>
            <a:r>
              <a:rPr lang="en-IN" sz="2400" dirty="0">
                <a:latin typeface="Bookman Old Style" panose="02050604050505020204" pitchFamily="18" charset="0"/>
              </a:rPr>
              <a:t>Usually, the caller will claim that the “gift” parcel contains a large amount of foreign currency which has been confiscated.</a:t>
            </a:r>
          </a:p>
        </p:txBody>
      </p:sp>
    </p:spTree>
    <p:extLst>
      <p:ext uri="{BB962C8B-B14F-4D97-AF65-F5344CB8AC3E}">
        <p14:creationId xmlns:p14="http://schemas.microsoft.com/office/powerpoint/2010/main" val="366185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EF31-C102-3740-B956-C057F1B0B032}"/>
              </a:ext>
            </a:extLst>
          </p:cNvPr>
          <p:cNvSpPr>
            <a:spLocks noGrp="1"/>
          </p:cNvSpPr>
          <p:nvPr>
            <p:ph type="title"/>
          </p:nvPr>
        </p:nvSpPr>
        <p:spPr/>
        <p:txBody>
          <a:bodyPr/>
          <a:lstStyle/>
          <a:p>
            <a:r>
              <a:rPr lang="en-IN" b="1" dirty="0"/>
              <a:t>Package delivery scam</a:t>
            </a:r>
            <a:br>
              <a:rPr lang="en-IN" b="1" dirty="0"/>
            </a:br>
            <a:endParaRPr lang="en-US" dirty="0"/>
          </a:p>
        </p:txBody>
      </p:sp>
      <p:sp>
        <p:nvSpPr>
          <p:cNvPr id="3" name="Content Placeholder 2">
            <a:extLst>
              <a:ext uri="{FF2B5EF4-FFF2-40B4-BE49-F238E27FC236}">
                <a16:creationId xmlns:a16="http://schemas.microsoft.com/office/drawing/2014/main" id="{D9054AF0-AEA0-B24B-9566-BE9DB352BAC0}"/>
              </a:ext>
            </a:extLst>
          </p:cNvPr>
          <p:cNvSpPr>
            <a:spLocks noGrp="1"/>
          </p:cNvSpPr>
          <p:nvPr>
            <p:ph idx="1"/>
          </p:nvPr>
        </p:nvSpPr>
        <p:spPr>
          <a:xfrm>
            <a:off x="609441" y="1484602"/>
            <a:ext cx="10969943" cy="4779501"/>
          </a:xfrm>
        </p:spPr>
        <p:txBody>
          <a:bodyPr>
            <a:noAutofit/>
          </a:bodyPr>
          <a:lstStyle/>
          <a:p>
            <a:r>
              <a:rPr lang="en-IN" sz="2400" b="1">
                <a:latin typeface="Bookman Old Style" panose="02050604050505020204" pitchFamily="18" charset="0"/>
              </a:rPr>
              <a:t>Paying money to free the “gift”</a:t>
            </a:r>
            <a:r>
              <a:rPr lang="en-IN" sz="2400">
                <a:latin typeface="Bookman Old Style" panose="02050604050505020204" pitchFamily="18" charset="0"/>
              </a:rPr>
              <a:t> – As a penalty, the victim will be asked to pay a percentage of the total foreign currency found in the “gift”. This may be justified as tax for receiving the amount</a:t>
            </a:r>
            <a:br>
              <a:rPr lang="en-IN" sz="2400">
                <a:latin typeface="Bookman Old Style" panose="02050604050505020204" pitchFamily="18" charset="0"/>
              </a:rPr>
            </a:br>
            <a:br>
              <a:rPr lang="en-IN" sz="2400">
                <a:latin typeface="Bookman Old Style" panose="02050604050505020204" pitchFamily="18" charset="0"/>
              </a:rPr>
            </a:br>
            <a:r>
              <a:rPr lang="en-IN" sz="2400">
                <a:latin typeface="Bookman Old Style" panose="02050604050505020204" pitchFamily="18" charset="0"/>
              </a:rPr>
              <a:t>The money would be asked to be sent via UPI method through Paytm, Google Pay, PhonePe, BHIM or through NEFT NetBanking.</a:t>
            </a:r>
            <a:br>
              <a:rPr lang="en-IN" sz="2400">
                <a:latin typeface="Bookman Old Style" panose="02050604050505020204" pitchFamily="18" charset="0"/>
              </a:rPr>
            </a:br>
            <a:br>
              <a:rPr lang="en-IN" sz="2400">
                <a:latin typeface="Bookman Old Style" panose="02050604050505020204" pitchFamily="18" charset="0"/>
              </a:rPr>
            </a:br>
            <a:r>
              <a:rPr lang="en-IN" sz="2400">
                <a:latin typeface="Bookman Old Style" panose="02050604050505020204" pitchFamily="18" charset="0"/>
              </a:rPr>
              <a:t>Out of trust and repeated requests from the scammer, the victim would generally do this without being suspicious.</a:t>
            </a:r>
          </a:p>
          <a:p>
            <a:endParaRPr lang="en-IN" sz="2400" dirty="0">
              <a:latin typeface="Bookman Old Style" panose="02050604050505020204" pitchFamily="18" charset="0"/>
            </a:endParaRPr>
          </a:p>
        </p:txBody>
      </p:sp>
    </p:spTree>
    <p:extLst>
      <p:ext uri="{BB962C8B-B14F-4D97-AF65-F5344CB8AC3E}">
        <p14:creationId xmlns:p14="http://schemas.microsoft.com/office/powerpoint/2010/main" val="418636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A7A4-0088-E848-9807-F3F4CE3775BF}"/>
              </a:ext>
            </a:extLst>
          </p:cNvPr>
          <p:cNvSpPr>
            <a:spLocks noGrp="1"/>
          </p:cNvSpPr>
          <p:nvPr>
            <p:ph type="title"/>
          </p:nvPr>
        </p:nvSpPr>
        <p:spPr/>
        <p:txBody>
          <a:bodyPr/>
          <a:lstStyle/>
          <a:p>
            <a:r>
              <a:rPr lang="en-IN" b="1" dirty="0"/>
              <a:t>How To Detect package delivery Scam?</a:t>
            </a:r>
            <a:br>
              <a:rPr lang="en-IN" dirty="0"/>
            </a:br>
            <a:endParaRPr lang="en-US" dirty="0"/>
          </a:p>
        </p:txBody>
      </p:sp>
      <p:sp>
        <p:nvSpPr>
          <p:cNvPr id="3" name="Content Placeholder 2">
            <a:extLst>
              <a:ext uri="{FF2B5EF4-FFF2-40B4-BE49-F238E27FC236}">
                <a16:creationId xmlns:a16="http://schemas.microsoft.com/office/drawing/2014/main" id="{33C4A35B-16AF-D046-8FFA-790C5F868AAA}"/>
              </a:ext>
            </a:extLst>
          </p:cNvPr>
          <p:cNvSpPr>
            <a:spLocks noGrp="1"/>
          </p:cNvSpPr>
          <p:nvPr>
            <p:ph idx="1"/>
          </p:nvPr>
        </p:nvSpPr>
        <p:spPr/>
        <p:txBody>
          <a:bodyPr>
            <a:normAutofit lnSpcReduction="10000"/>
          </a:bodyPr>
          <a:lstStyle/>
          <a:p>
            <a:pPr marL="0" indent="0">
              <a:buNone/>
            </a:pPr>
            <a:endParaRPr lang="en-IN" sz="2400" dirty="0">
              <a:latin typeface="Bookman Old Style" panose="02050604050505020204" pitchFamily="18" charset="0"/>
            </a:endParaRPr>
          </a:p>
          <a:p>
            <a:pPr marL="0" indent="0">
              <a:buNone/>
            </a:pPr>
            <a:r>
              <a:rPr lang="en-IN" sz="2400" dirty="0">
                <a:latin typeface="Bookman Old Style" panose="02050604050505020204" pitchFamily="18" charset="0"/>
              </a:rPr>
              <a:t>1.Do a </a:t>
            </a:r>
            <a:r>
              <a:rPr lang="en-IN" sz="2400" b="1" dirty="0">
                <a:latin typeface="Bookman Old Style" panose="02050604050505020204" pitchFamily="18" charset="0"/>
              </a:rPr>
              <a:t>reverse image search</a:t>
            </a:r>
            <a:r>
              <a:rPr lang="en-IN" sz="2400" dirty="0">
                <a:latin typeface="Bookman Old Style" panose="02050604050505020204" pitchFamily="18" charset="0"/>
              </a:rPr>
              <a:t> of their profile and other pictures. You’ll get results of various websites where their photo is hosted.</a:t>
            </a:r>
          </a:p>
          <a:p>
            <a:pPr marL="0" indent="0">
              <a:buNone/>
            </a:pPr>
            <a:r>
              <a:rPr lang="en-IN" sz="2400" dirty="0">
                <a:latin typeface="Bookman Old Style" panose="02050604050505020204" pitchFamily="18" charset="0"/>
              </a:rPr>
              <a:t>Reverse Image Search can be performed via – </a:t>
            </a:r>
            <a:r>
              <a:rPr lang="en-IN" sz="2400" dirty="0" err="1">
                <a:latin typeface="Bookman Old Style" panose="02050604050505020204" pitchFamily="18" charset="0"/>
              </a:rPr>
              <a:t>image.google.com</a:t>
            </a:r>
            <a:r>
              <a:rPr lang="en-IN" sz="2400" dirty="0">
                <a:latin typeface="Bookman Old Style" panose="02050604050505020204" pitchFamily="18" charset="0"/>
              </a:rPr>
              <a:t>, </a:t>
            </a:r>
            <a:r>
              <a:rPr lang="en-IN" sz="2400" dirty="0">
                <a:latin typeface="Bookman Old Style" panose="02050604050505020204" pitchFamily="18" charset="0"/>
                <a:hlinkClick r:id="rId2"/>
              </a:rPr>
              <a:t>Tineye.com</a:t>
            </a:r>
            <a:endParaRPr lang="en-IN" sz="2400" dirty="0">
              <a:latin typeface="Bookman Old Style" panose="02050604050505020204" pitchFamily="18" charset="0"/>
            </a:endParaRPr>
          </a:p>
          <a:p>
            <a:pPr marL="0" indent="0">
              <a:buNone/>
            </a:pPr>
            <a:endParaRPr lang="en-US" sz="2400" dirty="0">
              <a:latin typeface="Bookman Old Style" panose="02050604050505020204" pitchFamily="18" charset="0"/>
            </a:endParaRPr>
          </a:p>
          <a:p>
            <a:pPr marL="0" indent="0">
              <a:buNone/>
            </a:pPr>
            <a:r>
              <a:rPr lang="en-US" sz="2400" dirty="0">
                <a:latin typeface="Bookman Old Style" panose="02050604050505020204" pitchFamily="18" charset="0"/>
              </a:rPr>
              <a:t>2.Ask for “Tracking ID” of the “gift” parcel sent to you</a:t>
            </a:r>
          </a:p>
          <a:p>
            <a:pPr marL="0" indent="0">
              <a:buNone/>
            </a:pPr>
            <a:r>
              <a:rPr lang="en-US" sz="2400" dirty="0">
                <a:latin typeface="Bookman Old Style" panose="02050604050505020204" pitchFamily="18" charset="0"/>
              </a:rPr>
              <a:t>When someone sends you a parcel/courier from abroad to India (or even within India), it is usually through a courier or postal service.</a:t>
            </a:r>
            <a:br>
              <a:rPr lang="en-US" sz="2400" dirty="0">
                <a:latin typeface="Bookman Old Style" panose="02050604050505020204" pitchFamily="18" charset="0"/>
              </a:rPr>
            </a:br>
            <a:br>
              <a:rPr lang="en-US" sz="2400" dirty="0">
                <a:latin typeface="Bookman Old Style" panose="02050604050505020204" pitchFamily="18" charset="0"/>
              </a:rPr>
            </a:br>
            <a:r>
              <a:rPr lang="en-US" sz="2400" dirty="0">
                <a:latin typeface="Bookman Old Style" panose="02050604050505020204" pitchFamily="18" charset="0"/>
              </a:rPr>
              <a:t>In such cases, the service provider will give a tracking ID to the sender, which can be used to track its status.</a:t>
            </a:r>
          </a:p>
          <a:p>
            <a:pPr marL="0" indent="0">
              <a:buNone/>
            </a:pPr>
            <a:endParaRPr lang="en-US" sz="2400" dirty="0">
              <a:latin typeface="Bookman Old Style" panose="02050604050505020204" pitchFamily="18" charset="0"/>
            </a:endParaRPr>
          </a:p>
        </p:txBody>
      </p:sp>
    </p:spTree>
    <p:extLst>
      <p:ext uri="{BB962C8B-B14F-4D97-AF65-F5344CB8AC3E}">
        <p14:creationId xmlns:p14="http://schemas.microsoft.com/office/powerpoint/2010/main" val="379543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5C4D-D4AB-4740-9616-360CDA96EFA3}"/>
              </a:ext>
            </a:extLst>
          </p:cNvPr>
          <p:cNvSpPr>
            <a:spLocks noGrp="1"/>
          </p:cNvSpPr>
          <p:nvPr>
            <p:ph type="title"/>
          </p:nvPr>
        </p:nvSpPr>
        <p:spPr/>
        <p:txBody>
          <a:bodyPr/>
          <a:lstStyle/>
          <a:p>
            <a:r>
              <a:rPr lang="en-IN" b="1" dirty="0"/>
              <a:t>How To Detect package delivery Scam?</a:t>
            </a:r>
            <a:br>
              <a:rPr lang="en-IN" dirty="0"/>
            </a:br>
            <a:endParaRPr lang="en-US" dirty="0"/>
          </a:p>
        </p:txBody>
      </p:sp>
      <p:sp>
        <p:nvSpPr>
          <p:cNvPr id="3" name="Content Placeholder 2">
            <a:extLst>
              <a:ext uri="{FF2B5EF4-FFF2-40B4-BE49-F238E27FC236}">
                <a16:creationId xmlns:a16="http://schemas.microsoft.com/office/drawing/2014/main" id="{7BD619F4-6F5B-EC46-93A0-236784457AC6}"/>
              </a:ext>
            </a:extLst>
          </p:cNvPr>
          <p:cNvSpPr>
            <a:spLocks noGrp="1"/>
          </p:cNvSpPr>
          <p:nvPr>
            <p:ph idx="1"/>
          </p:nvPr>
        </p:nvSpPr>
        <p:spPr/>
        <p:txBody>
          <a:bodyPr>
            <a:normAutofit/>
          </a:bodyPr>
          <a:lstStyle/>
          <a:p>
            <a:r>
              <a:rPr lang="en-IN" sz="2400" dirty="0">
                <a:latin typeface="Bookman Old Style" panose="02050604050505020204" pitchFamily="18" charset="0"/>
              </a:rPr>
              <a:t>So when someone claims that they’ve sent you a “gift” parcel, ask them to share the tracking ID and the website of the courier service to verify that the parcel is indeed on its way to you.</a:t>
            </a:r>
          </a:p>
          <a:p>
            <a:r>
              <a:rPr lang="en-IN" sz="2400" b="1" dirty="0">
                <a:latin typeface="Bookman Old Style" panose="02050604050505020204" pitchFamily="18" charset="0"/>
              </a:rPr>
              <a:t>How customs raises an issue with a parcel from abroad</a:t>
            </a:r>
            <a:endParaRPr lang="en-IN" sz="2400" dirty="0">
              <a:latin typeface="Bookman Old Style" panose="02050604050505020204" pitchFamily="18" charset="0"/>
            </a:endParaRPr>
          </a:p>
          <a:p>
            <a:r>
              <a:rPr lang="en-IN" sz="2400" dirty="0">
                <a:latin typeface="Bookman Old Style" panose="02050604050505020204" pitchFamily="18" charset="0"/>
              </a:rPr>
              <a:t>First and foremost, you will never receive a call or email from the customs department asking you to pay some random amount. </a:t>
            </a:r>
          </a:p>
          <a:p>
            <a:r>
              <a:rPr lang="en-IN" sz="2400" dirty="0">
                <a:latin typeface="Bookman Old Style" panose="02050604050505020204" pitchFamily="18" charset="0"/>
              </a:rPr>
              <a:t>When customs wants to raise an issue with a parcel or package being imported from abroad, </a:t>
            </a:r>
            <a:r>
              <a:rPr lang="en-IN" sz="2400" b="1" dirty="0">
                <a:latin typeface="Bookman Old Style" panose="02050604050505020204" pitchFamily="18" charset="0"/>
              </a:rPr>
              <a:t>they send an official notification letter via post</a:t>
            </a:r>
            <a:r>
              <a:rPr lang="en-IN" sz="2400" dirty="0">
                <a:latin typeface="Bookman Old Style" panose="02050604050505020204" pitchFamily="18" charset="0"/>
              </a:rPr>
              <a:t> to the receiver. </a:t>
            </a:r>
          </a:p>
          <a:p>
            <a:endParaRPr lang="en-US" sz="2400" dirty="0">
              <a:latin typeface="Bookman Old Style" panose="02050604050505020204" pitchFamily="18" charset="0"/>
            </a:endParaRPr>
          </a:p>
        </p:txBody>
      </p:sp>
    </p:spTree>
    <p:extLst>
      <p:ext uri="{BB962C8B-B14F-4D97-AF65-F5344CB8AC3E}">
        <p14:creationId xmlns:p14="http://schemas.microsoft.com/office/powerpoint/2010/main" val="261226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5448</TotalTime>
  <Words>944</Words>
  <Application>Microsoft Macintosh PowerPoint</Application>
  <PresentationFormat>Custom</PresentationFormat>
  <Paragraphs>45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Bookman Old Style</vt:lpstr>
      <vt:lpstr>Calibri</vt:lpstr>
      <vt:lpstr>Office Theme</vt:lpstr>
      <vt:lpstr>PowerPoint Presentation</vt:lpstr>
      <vt:lpstr>Package delivery scam/ Gift Scam </vt:lpstr>
      <vt:lpstr>Package delivery scam </vt:lpstr>
      <vt:lpstr>Package delivery scam </vt:lpstr>
      <vt:lpstr>Package delivery scam </vt:lpstr>
      <vt:lpstr>Package delivery scam </vt:lpstr>
      <vt:lpstr>Package delivery scam </vt:lpstr>
      <vt:lpstr>How To Detect package delivery Scam? </vt:lpstr>
      <vt:lpstr>How To Detect package delivery Scam? </vt:lpstr>
      <vt:lpstr>How To Detect package delivery Scam?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Maverick</dc:creator>
  <cp:lastModifiedBy>Microsoft Office User</cp:lastModifiedBy>
  <cp:revision>520</cp:revision>
  <dcterms:created xsi:type="dcterms:W3CDTF">2016-08-30T09:10:22Z</dcterms:created>
  <dcterms:modified xsi:type="dcterms:W3CDTF">2022-03-25T02:01:23Z</dcterms:modified>
</cp:coreProperties>
</file>